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9" r:id="rId3"/>
    <p:sldId id="267" r:id="rId4"/>
    <p:sldId id="268" r:id="rId5"/>
    <p:sldId id="269" r:id="rId6"/>
    <p:sldId id="270" r:id="rId7"/>
    <p:sldId id="258" r:id="rId8"/>
    <p:sldId id="260" r:id="rId9"/>
    <p:sldId id="261" r:id="rId10"/>
    <p:sldId id="262" r:id="rId11"/>
    <p:sldId id="263" r:id="rId12"/>
    <p:sldId id="264" r:id="rId13"/>
    <p:sldId id="265" r:id="rId14"/>
    <p:sldId id="271"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1" autoAdjust="0"/>
    <p:restoredTop sz="94660"/>
  </p:normalViewPr>
  <p:slideViewPr>
    <p:cSldViewPr>
      <p:cViewPr>
        <p:scale>
          <a:sx n="60" d="100"/>
          <a:sy n="60" d="100"/>
        </p:scale>
        <p:origin x="-222"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4EABEE55-AE4F-4572-963A-C99CA6D1A66E}" type="datetimeFigureOut">
              <a:rPr lang="es-MX" smtClean="0"/>
              <a:pPr/>
              <a:t>21/11/2014</a:t>
            </a:fld>
            <a:endParaRPr lang="es-MX"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F127C1A-9F85-47EB-A2A5-70C29314D71B}"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8" name="7 Marcador de pie de página"/>
          <p:cNvSpPr>
            <a:spLocks noGrp="1"/>
          </p:cNvSpPr>
          <p:nvPr>
            <p:ph type="ftr" sz="quarter" idx="11"/>
          </p:nvPr>
        </p:nvSpPr>
        <p:spPr/>
        <p:txBody>
          <a:bodyPr/>
          <a:lstStyle>
            <a:extLst/>
          </a:lstStyle>
          <a:p>
            <a:endParaRPr lang="es-MX" dirty="0"/>
          </a:p>
        </p:txBody>
      </p:sp>
      <p:sp>
        <p:nvSpPr>
          <p:cNvPr id="9" name="8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4" name="3 Marcador de pie de página"/>
          <p:cNvSpPr>
            <a:spLocks noGrp="1"/>
          </p:cNvSpPr>
          <p:nvPr>
            <p:ph type="ftr" sz="quarter" idx="11"/>
          </p:nvPr>
        </p:nvSpPr>
        <p:spPr/>
        <p:txBody>
          <a:bodyPr/>
          <a:lstStyle>
            <a:extLst/>
          </a:lstStyle>
          <a:p>
            <a:endParaRPr lang="es-MX" dirty="0"/>
          </a:p>
        </p:txBody>
      </p:sp>
      <p:sp>
        <p:nvSpPr>
          <p:cNvPr id="5" name="4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4EABEE55-AE4F-4572-963A-C99CA6D1A66E}" type="datetimeFigureOut">
              <a:rPr lang="es-MX" smtClean="0"/>
              <a:pPr/>
              <a:t>21/11/2014</a:t>
            </a:fld>
            <a:endParaRPr lang="es-MX" dirty="0"/>
          </a:p>
        </p:txBody>
      </p:sp>
      <p:sp>
        <p:nvSpPr>
          <p:cNvPr id="3" name="2 Marcador de pie de página"/>
          <p:cNvSpPr>
            <a:spLocks noGrp="1"/>
          </p:cNvSpPr>
          <p:nvPr>
            <p:ph type="ftr" sz="quarter" idx="11"/>
          </p:nvPr>
        </p:nvSpPr>
        <p:spPr/>
        <p:txBody>
          <a:bodyPr/>
          <a:lstStyle>
            <a:extLst/>
          </a:lstStyle>
          <a:p>
            <a:endParaRPr lang="es-MX" dirty="0"/>
          </a:p>
        </p:txBody>
      </p:sp>
      <p:sp>
        <p:nvSpPr>
          <p:cNvPr id="4" name="3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4EABEE55-AE4F-4572-963A-C99CA6D1A66E}" type="datetimeFigureOut">
              <a:rPr lang="es-MX" smtClean="0"/>
              <a:pPr/>
              <a:t>21/11/2014</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1F127C1A-9F85-47EB-A2A5-70C29314D71B}"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4EABEE55-AE4F-4572-963A-C99CA6D1A66E}" type="datetimeFigureOut">
              <a:rPr lang="es-MX" smtClean="0"/>
              <a:pPr/>
              <a:t>21/11/2014</a:t>
            </a:fld>
            <a:endParaRPr lang="es-MX"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F127C1A-9F85-47EB-A2A5-70C29314D71B}" type="slidenum">
              <a:rPr lang="es-MX" smtClean="0"/>
              <a:pPr/>
              <a:t>‹Nº›</a:t>
            </a:fld>
            <a:endParaRPr lang="es-MX"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ABEE55-AE4F-4572-963A-C99CA6D1A66E}" type="datetimeFigureOut">
              <a:rPr lang="es-MX" smtClean="0"/>
              <a:pPr/>
              <a:t>21/11/2014</a:t>
            </a:fld>
            <a:endParaRPr lang="es-MX"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127C1A-9F85-47EB-A2A5-70C29314D71B}"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7" y="4437112"/>
            <a:ext cx="8229600" cy="1800200"/>
          </a:xfrm>
        </p:spPr>
        <p:txBody>
          <a:bodyPr>
            <a:normAutofit fontScale="90000"/>
          </a:bodyPr>
          <a:lstStyle/>
          <a:p>
            <a:r>
              <a:rPr lang="es-MX" sz="2400" dirty="0" smtClean="0"/>
              <a:t>Presentación realizada por los Alumnos:</a:t>
            </a:r>
            <a:br>
              <a:rPr lang="es-MX" sz="2400" dirty="0" smtClean="0"/>
            </a:br>
            <a:r>
              <a:rPr lang="es-MX" sz="2400" dirty="0" smtClean="0"/>
              <a:t>Nieto Barcenas Carlos Jair </a:t>
            </a:r>
            <a:br>
              <a:rPr lang="es-MX" sz="2400" dirty="0" smtClean="0"/>
            </a:br>
            <a:r>
              <a:rPr lang="es-MX" sz="2400" dirty="0" smtClean="0"/>
              <a:t>Rosete Marín Juan David</a:t>
            </a:r>
            <a:br>
              <a:rPr lang="es-MX" sz="2400" dirty="0" smtClean="0"/>
            </a:br>
            <a:r>
              <a:rPr lang="es-MX" sz="2400" dirty="0" smtClean="0"/>
              <a:t>Grado: 3ro         Grupo: «D»</a:t>
            </a:r>
            <a:br>
              <a:rPr lang="es-MX" sz="2400" dirty="0" smtClean="0"/>
            </a:br>
            <a:r>
              <a:rPr lang="es-MX" sz="2400" dirty="0" smtClean="0"/>
              <a:t>Turno: Matutino</a:t>
            </a:r>
            <a:endParaRPr lang="es-MX" sz="2400" dirty="0"/>
          </a:p>
        </p:txBody>
      </p:sp>
      <p:sp>
        <p:nvSpPr>
          <p:cNvPr id="3" name="2 Rectángulo"/>
          <p:cNvSpPr/>
          <p:nvPr/>
        </p:nvSpPr>
        <p:spPr>
          <a:xfrm>
            <a:off x="202263" y="336266"/>
            <a:ext cx="8719054" cy="1569660"/>
          </a:xfrm>
          <a:prstGeom prst="rect">
            <a:avLst/>
          </a:prstGeom>
          <a:noFill/>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effectLst/>
              </a:rPr>
              <a:t>Centro de Estudios Tecnológicos Industrial</a:t>
            </a:r>
          </a:p>
          <a:p>
            <a:pPr algn="ctr"/>
            <a:r>
              <a:rPr lang="es-ES" sz="3200" b="1" dirty="0" smtClean="0">
                <a:ln w="10541" cmpd="sng">
                  <a:solidFill>
                    <a:srgbClr val="7D7D7D">
                      <a:tint val="100000"/>
                      <a:shade val="100000"/>
                      <a:satMod val="110000"/>
                    </a:srgbClr>
                  </a:solidFill>
                  <a:prstDash val="solid"/>
                </a:ln>
              </a:rPr>
              <a:t>Y de Servicios (Cetís)</a:t>
            </a:r>
            <a:r>
              <a:rPr lang="es-ES" sz="3200" b="1" cap="none" spc="0" dirty="0" smtClean="0">
                <a:ln w="10541" cmpd="sng">
                  <a:solidFill>
                    <a:srgbClr val="7D7D7D">
                      <a:tint val="100000"/>
                      <a:shade val="100000"/>
                      <a:satMod val="110000"/>
                    </a:srgbClr>
                  </a:solidFill>
                  <a:prstDash val="solid"/>
                </a:ln>
                <a:effectLst/>
              </a:rPr>
              <a:t> No.50</a:t>
            </a:r>
          </a:p>
          <a:p>
            <a:pPr algn="ctr"/>
            <a:r>
              <a:rPr lang="es-ES" sz="3200" b="1" dirty="0" smtClean="0">
                <a:ln w="10541" cmpd="sng">
                  <a:solidFill>
                    <a:srgbClr val="7D7D7D">
                      <a:tint val="100000"/>
                      <a:shade val="100000"/>
                      <a:satMod val="110000"/>
                    </a:srgbClr>
                  </a:solidFill>
                  <a:prstDash val="solid"/>
                </a:ln>
              </a:rPr>
              <a:t>«Mariano Matamoros Gurídi»</a:t>
            </a:r>
            <a:endParaRPr lang="es-ES" sz="3200" b="1" cap="none" spc="0" dirty="0">
              <a:ln w="10541" cmpd="sng">
                <a:solidFill>
                  <a:srgbClr val="7D7D7D">
                    <a:tint val="100000"/>
                    <a:shade val="100000"/>
                    <a:satMod val="110000"/>
                  </a:srgbClr>
                </a:solidFill>
                <a:prstDash val="solid"/>
              </a:ln>
              <a:effectLst/>
            </a:endParaRPr>
          </a:p>
        </p:txBody>
      </p:sp>
      <p:sp>
        <p:nvSpPr>
          <p:cNvPr id="4" name="3 Rectángulo"/>
          <p:cNvSpPr/>
          <p:nvPr/>
        </p:nvSpPr>
        <p:spPr>
          <a:xfrm>
            <a:off x="1860919" y="1905926"/>
            <a:ext cx="5394425"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cap="none" spc="0" dirty="0" smtClean="0">
                <a:ln w="50800"/>
                <a:effectLst/>
              </a:rPr>
              <a:t>Especialidad de Programación</a:t>
            </a:r>
            <a:endParaRPr lang="es-ES" sz="2800" b="1" cap="none" spc="0" dirty="0">
              <a:ln w="50800"/>
              <a:effectLst/>
            </a:endParaRPr>
          </a:p>
        </p:txBody>
      </p:sp>
      <p:sp>
        <p:nvSpPr>
          <p:cNvPr id="5" name="4 Rectángulo"/>
          <p:cNvSpPr/>
          <p:nvPr/>
        </p:nvSpPr>
        <p:spPr>
          <a:xfrm>
            <a:off x="1331639" y="2564904"/>
            <a:ext cx="6676563"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dirty="0" smtClean="0">
                <a:ln w="50800"/>
              </a:rPr>
              <a:t>impartida por el profesor</a:t>
            </a:r>
          </a:p>
          <a:p>
            <a:pPr algn="ctr"/>
            <a:r>
              <a:rPr lang="es-ES" sz="2400" b="1" cap="none" spc="0" dirty="0" smtClean="0">
                <a:ln w="50800"/>
                <a:effectLst/>
              </a:rPr>
              <a:t>Javier Gálvez Coronado</a:t>
            </a:r>
          </a:p>
          <a:p>
            <a:pPr algn="ctr"/>
            <a:r>
              <a:rPr lang="es-ES" sz="2400" b="1" dirty="0" smtClean="0">
                <a:ln w="50800"/>
              </a:rPr>
              <a:t>…</a:t>
            </a:r>
          </a:p>
          <a:p>
            <a:pPr algn="ctr"/>
            <a:r>
              <a:rPr lang="es-ES" sz="2400" b="1" cap="none" spc="0" dirty="0" smtClean="0">
                <a:ln w="50800"/>
                <a:effectLst/>
              </a:rPr>
              <a:t>Con el motivo de hablar sobre la WEBNODE</a:t>
            </a:r>
            <a:endParaRPr lang="es-ES" sz="2400" b="1" cap="none" spc="0" dirty="0">
              <a:ln w="50800"/>
              <a:effectLst/>
            </a:endParaRPr>
          </a:p>
        </p:txBody>
      </p:sp>
    </p:spTree>
    <p:extLst>
      <p:ext uri="{BB962C8B-B14F-4D97-AF65-F5344CB8AC3E}">
        <p14:creationId xmlns:p14="http://schemas.microsoft.com/office/powerpoint/2010/main" xmlns="" val="182107103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8715404"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Pestaña “PRACTICA”</a:t>
            </a:r>
          </a:p>
        </p:txBody>
      </p:sp>
      <p:pic>
        <p:nvPicPr>
          <p:cNvPr id="3" name="2 Imagen"/>
          <p:cNvPicPr/>
          <p:nvPr/>
        </p:nvPicPr>
        <p:blipFill>
          <a:blip r:embed="rId2"/>
          <a:srcRect l="22573" t="22505" r="20206" b="7431"/>
          <a:stretch>
            <a:fillRect/>
          </a:stretch>
        </p:blipFill>
        <p:spPr bwMode="auto">
          <a:xfrm>
            <a:off x="571472" y="857232"/>
            <a:ext cx="8001056" cy="5843604"/>
          </a:xfrm>
          <a:prstGeom prst="rect">
            <a:avLst/>
          </a:prstGeom>
          <a:noFill/>
          <a:ln w="9525">
            <a:noFill/>
            <a:miter lim="800000"/>
            <a:headEnd/>
            <a:tailEnd/>
          </a:ln>
        </p:spPr>
      </p:pic>
      <p:sp>
        <p:nvSpPr>
          <p:cNvPr id="4" name="3 Rectángulo"/>
          <p:cNvSpPr/>
          <p:nvPr/>
        </p:nvSpPr>
        <p:spPr>
          <a:xfrm>
            <a:off x="6429388" y="3214686"/>
            <a:ext cx="2571768" cy="1785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En esta pestaña… se muestra unas practicas como ejemplos de los temas.</a:t>
            </a:r>
          </a:p>
          <a:p>
            <a:pPr algn="ctr"/>
            <a:r>
              <a:rPr lang="es-ES" sz="1000" dirty="0" smtClean="0"/>
              <a:t>En la pantalla solo se muestra un fragmento del código realizado en JAVA (Eclipse) y una imagen de su salida (ya sea en consola o en ventana, según la practica).</a:t>
            </a:r>
          </a:p>
          <a:p>
            <a:pPr algn="ctr"/>
            <a:r>
              <a:rPr lang="es-ES" sz="1000" dirty="0" smtClean="0"/>
              <a:t> </a:t>
            </a:r>
            <a:r>
              <a:rPr lang="es-ES" sz="1000" dirty="0"/>
              <a:t>P</a:t>
            </a:r>
            <a:r>
              <a:rPr lang="es-ES" sz="1000" dirty="0" smtClean="0"/>
              <a:t>ara poder ver su contenido, se selecciona el titulo.</a:t>
            </a:r>
            <a:endParaRPr lang="es-MX" sz="1000" dirty="0"/>
          </a:p>
        </p:txBody>
      </p:sp>
      <p:cxnSp>
        <p:nvCxnSpPr>
          <p:cNvPr id="6" name="5 Conector recto de flecha"/>
          <p:cNvCxnSpPr/>
          <p:nvPr/>
        </p:nvCxnSpPr>
        <p:spPr>
          <a:xfrm rot="10800000">
            <a:off x="1857356" y="1142984"/>
            <a:ext cx="4714908" cy="5715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6 Forma libre"/>
          <p:cNvSpPr/>
          <p:nvPr/>
        </p:nvSpPr>
        <p:spPr>
          <a:xfrm>
            <a:off x="-428660" y="1285860"/>
            <a:ext cx="6914243" cy="3189514"/>
          </a:xfrm>
          <a:custGeom>
            <a:avLst/>
            <a:gdLst>
              <a:gd name="connsiteX0" fmla="*/ 1416957 w 6914243"/>
              <a:gd name="connsiteY0" fmla="*/ 0 h 3189514"/>
              <a:gd name="connsiteX1" fmla="*/ 916214 w 6914243"/>
              <a:gd name="connsiteY1" fmla="*/ 1469571 h 3189514"/>
              <a:gd name="connsiteX2" fmla="*/ 6914243 w 6914243"/>
              <a:gd name="connsiteY2" fmla="*/ 3189514 h 3189514"/>
            </a:gdLst>
            <a:ahLst/>
            <a:cxnLst>
              <a:cxn ang="0">
                <a:pos x="connsiteX0" y="connsiteY0"/>
              </a:cxn>
              <a:cxn ang="0">
                <a:pos x="connsiteX1" y="connsiteY1"/>
              </a:cxn>
              <a:cxn ang="0">
                <a:pos x="connsiteX2" y="connsiteY2"/>
              </a:cxn>
            </a:cxnLst>
            <a:rect l="l" t="t" r="r" b="b"/>
            <a:pathLst>
              <a:path w="6914243" h="3189514">
                <a:moveTo>
                  <a:pt x="1416957" y="0"/>
                </a:moveTo>
                <a:cubicBezTo>
                  <a:pt x="708478" y="468992"/>
                  <a:pt x="0" y="937985"/>
                  <a:pt x="916214" y="1469571"/>
                </a:cubicBezTo>
                <a:cubicBezTo>
                  <a:pt x="1832428" y="2001157"/>
                  <a:pt x="5969000" y="2913743"/>
                  <a:pt x="6914243" y="318951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MX" dirty="0"/>
          </a:p>
        </p:txBody>
      </p:sp>
      <p:cxnSp>
        <p:nvCxnSpPr>
          <p:cNvPr id="9" name="8 Conector recto de flecha"/>
          <p:cNvCxnSpPr>
            <a:stCxn id="7" idx="2"/>
            <a:endCxn id="4" idx="1"/>
          </p:cNvCxnSpPr>
          <p:nvPr/>
        </p:nvCxnSpPr>
        <p:spPr>
          <a:xfrm flipH="1" flipV="1">
            <a:off x="6429388" y="4107661"/>
            <a:ext cx="56195" cy="36771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10 Rectángulo"/>
          <p:cNvSpPr/>
          <p:nvPr/>
        </p:nvSpPr>
        <p:spPr>
          <a:xfrm>
            <a:off x="6500826" y="5072074"/>
            <a:ext cx="2357454" cy="1428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En la parte inferior (en este caso, cuando la lista sobrepasa de los 10 elementos) aparece una herramienta que te indica </a:t>
            </a:r>
          </a:p>
          <a:p>
            <a:pPr algn="ctr"/>
            <a:r>
              <a:rPr lang="es-ES" sz="1000" dirty="0" smtClean="0">
                <a:solidFill>
                  <a:schemeClr val="accent1">
                    <a:lumMod val="75000"/>
                  </a:schemeClr>
                </a:solidFill>
              </a:rPr>
              <a:t>El numero de elementos</a:t>
            </a:r>
          </a:p>
          <a:p>
            <a:pPr algn="ctr"/>
            <a:r>
              <a:rPr lang="es-ES" sz="1000" dirty="0"/>
              <a:t>y</a:t>
            </a:r>
          </a:p>
          <a:p>
            <a:pPr algn="ctr"/>
            <a:r>
              <a:rPr lang="es-ES" sz="1000" dirty="0" smtClean="0">
                <a:solidFill>
                  <a:schemeClr val="accent3">
                    <a:lumMod val="75000"/>
                  </a:schemeClr>
                </a:solidFill>
              </a:rPr>
              <a:t>Las paginas que contiene la pestaña.</a:t>
            </a:r>
          </a:p>
          <a:p>
            <a:pPr algn="ctr"/>
            <a:endParaRPr lang="es-MX" sz="1000" dirty="0"/>
          </a:p>
        </p:txBody>
      </p:sp>
      <p:cxnSp>
        <p:nvCxnSpPr>
          <p:cNvPr id="13" name="12 Conector recto de flecha"/>
          <p:cNvCxnSpPr/>
          <p:nvPr/>
        </p:nvCxnSpPr>
        <p:spPr>
          <a:xfrm rot="10800000" flipV="1">
            <a:off x="2285984" y="5786454"/>
            <a:ext cx="4572032" cy="642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16 Forma libre"/>
          <p:cNvSpPr/>
          <p:nvPr/>
        </p:nvSpPr>
        <p:spPr>
          <a:xfrm>
            <a:off x="894443" y="6237514"/>
            <a:ext cx="6137728" cy="607786"/>
          </a:xfrm>
          <a:custGeom>
            <a:avLst/>
            <a:gdLst>
              <a:gd name="connsiteX0" fmla="*/ 6137728 w 6137728"/>
              <a:gd name="connsiteY0" fmla="*/ 0 h 607786"/>
              <a:gd name="connsiteX1" fmla="*/ 1010557 w 6137728"/>
              <a:gd name="connsiteY1" fmla="*/ 533400 h 607786"/>
              <a:gd name="connsiteX2" fmla="*/ 74386 w 6137728"/>
              <a:gd name="connsiteY2" fmla="*/ 446315 h 607786"/>
            </a:gdLst>
            <a:ahLst/>
            <a:cxnLst>
              <a:cxn ang="0">
                <a:pos x="connsiteX0" y="connsiteY0"/>
              </a:cxn>
              <a:cxn ang="0">
                <a:pos x="connsiteX1" y="connsiteY1"/>
              </a:cxn>
              <a:cxn ang="0">
                <a:pos x="connsiteX2" y="connsiteY2"/>
              </a:cxn>
            </a:cxnLst>
            <a:rect l="l" t="t" r="r" b="b"/>
            <a:pathLst>
              <a:path w="6137728" h="607786">
                <a:moveTo>
                  <a:pt x="6137728" y="0"/>
                </a:moveTo>
                <a:lnTo>
                  <a:pt x="1010557" y="533400"/>
                </a:lnTo>
                <a:cubicBezTo>
                  <a:pt x="0" y="607786"/>
                  <a:pt x="212272" y="468086"/>
                  <a:pt x="74386" y="446315"/>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dirty="0"/>
          </a:p>
        </p:txBody>
      </p:sp>
      <p:cxnSp>
        <p:nvCxnSpPr>
          <p:cNvPr id="21" name="20 Conector recto de flecha"/>
          <p:cNvCxnSpPr>
            <a:stCxn id="4" idx="1"/>
          </p:cNvCxnSpPr>
          <p:nvPr/>
        </p:nvCxnSpPr>
        <p:spPr>
          <a:xfrm rot="10800000">
            <a:off x="3214678" y="1428737"/>
            <a:ext cx="3214710" cy="26789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21 Conector recto de flecha"/>
          <p:cNvCxnSpPr>
            <a:stCxn id="4" idx="1"/>
          </p:cNvCxnSpPr>
          <p:nvPr/>
        </p:nvCxnSpPr>
        <p:spPr>
          <a:xfrm rot="10800000">
            <a:off x="2928926" y="2285995"/>
            <a:ext cx="3500462" cy="18216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22 Conector recto de flecha"/>
          <p:cNvCxnSpPr>
            <a:stCxn id="4" idx="1"/>
          </p:cNvCxnSpPr>
          <p:nvPr/>
        </p:nvCxnSpPr>
        <p:spPr>
          <a:xfrm rot="10800000">
            <a:off x="3428992" y="3000375"/>
            <a:ext cx="3000396" cy="11072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23 Conector recto de flecha"/>
          <p:cNvCxnSpPr>
            <a:stCxn id="4" idx="1"/>
          </p:cNvCxnSpPr>
          <p:nvPr/>
        </p:nvCxnSpPr>
        <p:spPr>
          <a:xfrm rot="10800000">
            <a:off x="3786182" y="3643317"/>
            <a:ext cx="2643206" cy="4643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24 Conector recto de flecha"/>
          <p:cNvCxnSpPr>
            <a:stCxn id="4" idx="1"/>
          </p:cNvCxnSpPr>
          <p:nvPr/>
        </p:nvCxnSpPr>
        <p:spPr>
          <a:xfrm rot="10800000" flipV="1">
            <a:off x="4286248" y="4107660"/>
            <a:ext cx="2143140" cy="2500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25 Conector recto de flecha"/>
          <p:cNvCxnSpPr>
            <a:stCxn id="4" idx="1"/>
          </p:cNvCxnSpPr>
          <p:nvPr/>
        </p:nvCxnSpPr>
        <p:spPr>
          <a:xfrm rot="10800000" flipV="1">
            <a:off x="3786182" y="4107661"/>
            <a:ext cx="2643206" cy="8929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26 Conector recto de flecha"/>
          <p:cNvCxnSpPr>
            <a:stCxn id="4" idx="1"/>
          </p:cNvCxnSpPr>
          <p:nvPr/>
        </p:nvCxnSpPr>
        <p:spPr>
          <a:xfrm rot="10800000" flipV="1">
            <a:off x="2786050" y="4107661"/>
            <a:ext cx="3643338" cy="16073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 name="4 Rectángulo"/>
          <p:cNvSpPr/>
          <p:nvPr/>
        </p:nvSpPr>
        <p:spPr>
          <a:xfrm>
            <a:off x="3213688" y="3394420"/>
            <a:ext cx="2500330" cy="1426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000" dirty="0" smtClean="0"/>
              <a:t>Eclipse es una potente y completa plataforma de programación, desarrollo y compilación de elementos tan variados como sitios web, programas en C++  o aplicaciones, que es la que se esta utilizando.</a:t>
            </a:r>
            <a:endParaRPr lang="es-MX" sz="1000" dirty="0"/>
          </a:p>
        </p:txBody>
      </p:sp>
      <p:cxnSp>
        <p:nvCxnSpPr>
          <p:cNvPr id="10" name="9 Conector recto de flecha"/>
          <p:cNvCxnSpPr>
            <a:endCxn id="5" idx="3"/>
          </p:cNvCxnSpPr>
          <p:nvPr/>
        </p:nvCxnSpPr>
        <p:spPr>
          <a:xfrm flipH="1">
            <a:off x="5714018" y="4107659"/>
            <a:ext cx="71537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par>
                                <p:cTn id="21" presetID="34"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from="(-#ppt_w/2)" to="(#ppt_x)" calcmode="lin" valueType="num">
                                      <p:cBhvr>
                                        <p:cTn id="29" dur="600" fill="hold">
                                          <p:stCondLst>
                                            <p:cond delay="0"/>
                                          </p:stCondLst>
                                        </p:cTn>
                                        <p:tgtEl>
                                          <p:spTgt spid="9"/>
                                        </p:tgtEl>
                                        <p:attrNameLst>
                                          <p:attrName>ppt_x</p:attrName>
                                        </p:attrNameLst>
                                      </p:cBhvr>
                                    </p:anim>
                                    <p:anim from="0" to="-1.0" calcmode="lin" valueType="num">
                                      <p:cBhvr>
                                        <p:cTn id="30" dur="200" decel="50000" autoRev="1" fill="hold">
                                          <p:stCondLst>
                                            <p:cond delay="600"/>
                                          </p:stCondLst>
                                        </p:cTn>
                                        <p:tgtEl>
                                          <p:spTgt spid="9"/>
                                        </p:tgtEl>
                                        <p:attrNameLst>
                                          <p:attrName>xshear</p:attrName>
                                        </p:attrNameLst>
                                      </p:cBhvr>
                                    </p:anim>
                                    <p:animScale>
                                      <p:cBhvr>
                                        <p:cTn id="31" dur="200" decel="100000" autoRev="1" fill="hold">
                                          <p:stCondLst>
                                            <p:cond delay="600"/>
                                          </p:stCondLst>
                                        </p:cTn>
                                        <p:tgtEl>
                                          <p:spTgt spid="9"/>
                                        </p:tgtEl>
                                      </p:cBhvr>
                                      <p:from x="100000" y="100000"/>
                                      <p:to x="80000" y="100000"/>
                                    </p:animScale>
                                    <p:anim by="(#ppt_h/3+#ppt_w*0.1)" calcmode="lin" valueType="num">
                                      <p:cBhvr additive="sum">
                                        <p:cTn id="32" dur="200" decel="100000" autoRev="1" fill="hold">
                                          <p:stCondLst>
                                            <p:cond delay="600"/>
                                          </p:stCondLst>
                                        </p:cTn>
                                        <p:tgtEl>
                                          <p:spTgt spid="9"/>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27"/>
                                        </p:tgtEl>
                                        <p:attrNameLst>
                                          <p:attrName>ppt_y</p:attrName>
                                        </p:attrNameLst>
                                      </p:cBhvr>
                                      <p:tavLst>
                                        <p:tav tm="0">
                                          <p:val>
                                            <p:strVal val="#ppt_y"/>
                                          </p:val>
                                        </p:tav>
                                        <p:tav tm="100000">
                                          <p:val>
                                            <p:strVal val="#ppt_y"/>
                                          </p:val>
                                        </p:tav>
                                      </p:tavLst>
                                    </p:anim>
                                    <p:animEffect transition="in" filter="fade">
                                      <p:cBhvr>
                                        <p:cTn id="40" dur="1000"/>
                                        <p:tgtEl>
                                          <p:spTgt spid="27"/>
                                        </p:tgtEl>
                                      </p:cBhvr>
                                    </p:animEffect>
                                  </p:childTnLst>
                                </p:cTn>
                              </p:par>
                              <p:par>
                                <p:cTn id="41" presetID="48" presetClass="entr" presetSubtype="0" accel="5000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26"/>
                                        </p:tgtEl>
                                        <p:attrNameLst>
                                          <p:attrName>ppt_y</p:attrName>
                                        </p:attrNameLst>
                                      </p:cBhvr>
                                      <p:tavLst>
                                        <p:tav tm="0">
                                          <p:val>
                                            <p:strVal val="#ppt_y"/>
                                          </p:val>
                                        </p:tav>
                                        <p:tav tm="100000">
                                          <p:val>
                                            <p:strVal val="#ppt_y"/>
                                          </p:val>
                                        </p:tav>
                                      </p:tavLst>
                                    </p:anim>
                                    <p:animEffect transition="in" filter="fade">
                                      <p:cBhvr>
                                        <p:cTn id="46" dur="1000"/>
                                        <p:tgtEl>
                                          <p:spTgt spid="26"/>
                                        </p:tgtEl>
                                      </p:cBhvr>
                                    </p:animEffect>
                                  </p:childTnLst>
                                </p:cTn>
                              </p:par>
                              <p:par>
                                <p:cTn id="47" presetID="48" presetClass="entr" presetSubtype="0" accel="5000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25"/>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25"/>
                                        </p:tgtEl>
                                        <p:attrNameLst>
                                          <p:attrName>ppt_y</p:attrName>
                                        </p:attrNameLst>
                                      </p:cBhvr>
                                      <p:tavLst>
                                        <p:tav tm="0">
                                          <p:val>
                                            <p:strVal val="#ppt_y"/>
                                          </p:val>
                                        </p:tav>
                                        <p:tav tm="100000">
                                          <p:val>
                                            <p:strVal val="#ppt_y"/>
                                          </p:val>
                                        </p:tav>
                                      </p:tavLst>
                                    </p:anim>
                                    <p:animEffect transition="in" filter="fade">
                                      <p:cBhvr>
                                        <p:cTn id="52" dur="1000"/>
                                        <p:tgtEl>
                                          <p:spTgt spid="25"/>
                                        </p:tgtEl>
                                      </p:cBhvr>
                                    </p:animEffect>
                                  </p:childTnLst>
                                </p:cTn>
                              </p:par>
                              <p:par>
                                <p:cTn id="53" presetID="48" presetClass="entr" presetSubtype="0" accel="5000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24"/>
                                        </p:tgtEl>
                                        <p:attrNameLst>
                                          <p:attrName>ppt_y</p:attrName>
                                        </p:attrNameLst>
                                      </p:cBhvr>
                                      <p:tavLst>
                                        <p:tav tm="0">
                                          <p:val>
                                            <p:strVal val="#ppt_y"/>
                                          </p:val>
                                        </p:tav>
                                        <p:tav tm="100000">
                                          <p:val>
                                            <p:strVal val="#ppt_y"/>
                                          </p:val>
                                        </p:tav>
                                      </p:tavLst>
                                    </p:anim>
                                    <p:animEffect transition="in" filter="fade">
                                      <p:cBhvr>
                                        <p:cTn id="58" dur="1000"/>
                                        <p:tgtEl>
                                          <p:spTgt spid="24"/>
                                        </p:tgtEl>
                                      </p:cBhvr>
                                    </p:animEffect>
                                  </p:childTnLst>
                                </p:cTn>
                              </p:par>
                              <p:par>
                                <p:cTn id="59" presetID="48" presetClass="entr" presetSubtype="0" accel="5000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23"/>
                                        </p:tgtEl>
                                        <p:attrNameLst>
                                          <p:attrName>ppt_y</p:attrName>
                                        </p:attrNameLst>
                                      </p:cBhvr>
                                      <p:tavLst>
                                        <p:tav tm="0">
                                          <p:val>
                                            <p:strVal val="#ppt_y"/>
                                          </p:val>
                                        </p:tav>
                                        <p:tav tm="100000">
                                          <p:val>
                                            <p:strVal val="#ppt_y"/>
                                          </p:val>
                                        </p:tav>
                                      </p:tavLst>
                                    </p:anim>
                                    <p:animEffect transition="in" filter="fade">
                                      <p:cBhvr>
                                        <p:cTn id="64" dur="1000"/>
                                        <p:tgtEl>
                                          <p:spTgt spid="23"/>
                                        </p:tgtEl>
                                      </p:cBhvr>
                                    </p:animEffect>
                                  </p:childTnLst>
                                </p:cTn>
                              </p:par>
                              <p:par>
                                <p:cTn id="65" presetID="48" presetClass="entr" presetSubtype="0" accel="5000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22"/>
                                        </p:tgtEl>
                                        <p:attrNameLst>
                                          <p:attrName>ppt_y</p:attrName>
                                        </p:attrNameLst>
                                      </p:cBhvr>
                                      <p:tavLst>
                                        <p:tav tm="0">
                                          <p:val>
                                            <p:strVal val="#ppt_y"/>
                                          </p:val>
                                        </p:tav>
                                        <p:tav tm="100000">
                                          <p:val>
                                            <p:strVal val="#ppt_y"/>
                                          </p:val>
                                        </p:tav>
                                      </p:tavLst>
                                    </p:anim>
                                    <p:animEffect transition="in" filter="fade">
                                      <p:cBhvr>
                                        <p:cTn id="70" dur="1000"/>
                                        <p:tgtEl>
                                          <p:spTgt spid="22"/>
                                        </p:tgtEl>
                                      </p:cBhvr>
                                    </p:animEffect>
                                  </p:childTnLst>
                                </p:cTn>
                              </p:par>
                              <p:par>
                                <p:cTn id="71" presetID="48" presetClass="entr" presetSubtype="0" accel="5000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21"/>
                                        </p:tgtEl>
                                        <p:attrNameLst>
                                          <p:attrName>ppt_y</p:attrName>
                                        </p:attrNameLst>
                                      </p:cBhvr>
                                      <p:tavLst>
                                        <p:tav tm="0">
                                          <p:val>
                                            <p:strVal val="#ppt_y"/>
                                          </p:val>
                                        </p:tav>
                                        <p:tav tm="100000">
                                          <p:val>
                                            <p:strVal val="#ppt_y"/>
                                          </p:val>
                                        </p:tav>
                                      </p:tavLst>
                                    </p:anim>
                                    <p:animEffect transition="in" filter="fade">
                                      <p:cBhvr>
                                        <p:cTn id="76" dur="1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3" presetClass="exit" presetSubtype="10" fill="hold" nodeType="withEffect">
                                  <p:stCondLst>
                                    <p:cond delay="0"/>
                                  </p:stCondLst>
                                  <p:childTnLst>
                                    <p:animEffect transition="out" filter="blinds(horizontal)">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3" presetClass="exit" presetSubtype="10" fill="hold" nodeType="withEffect">
                                  <p:stCondLst>
                                    <p:cond delay="0"/>
                                  </p:stCondLst>
                                  <p:childTnLst>
                                    <p:animEffect transition="out" filter="blinds(horizontal)">
                                      <p:cBhvr>
                                        <p:cTn id="95" dur="500"/>
                                        <p:tgtEl>
                                          <p:spTgt spid="22"/>
                                        </p:tgtEl>
                                      </p:cBhvr>
                                    </p:animEffect>
                                    <p:set>
                                      <p:cBhvr>
                                        <p:cTn id="96" dur="1" fill="hold">
                                          <p:stCondLst>
                                            <p:cond delay="499"/>
                                          </p:stCondLst>
                                        </p:cTn>
                                        <p:tgtEl>
                                          <p:spTgt spid="22"/>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xit" presetSubtype="10" fill="hold" nodeType="clickEffect">
                                  <p:stCondLst>
                                    <p:cond delay="0"/>
                                  </p:stCondLst>
                                  <p:childTnLst>
                                    <p:animEffect transition="out" filter="blinds(horizontal)">
                                      <p:cBhvr>
                                        <p:cTn id="103" dur="500"/>
                                        <p:tgtEl>
                                          <p:spTgt spid="6"/>
                                        </p:tgtEl>
                                      </p:cBhvr>
                                    </p:animEffect>
                                    <p:set>
                                      <p:cBhvr>
                                        <p:cTn id="104" dur="1" fill="hold">
                                          <p:stCondLst>
                                            <p:cond delay="499"/>
                                          </p:stCondLst>
                                        </p:cTn>
                                        <p:tgtEl>
                                          <p:spTgt spid="6"/>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7"/>
                                        </p:tgtEl>
                                      </p:cBhvr>
                                    </p:animEffect>
                                    <p:set>
                                      <p:cBhvr>
                                        <p:cTn id="107" dur="1" fill="hold">
                                          <p:stCondLst>
                                            <p:cond delay="499"/>
                                          </p:stCondLst>
                                        </p:cTn>
                                        <p:tgtEl>
                                          <p:spTgt spid="7"/>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p:cTn id="115" dur="500" fill="hold"/>
                                        <p:tgtEl>
                                          <p:spTgt spid="10"/>
                                        </p:tgtEl>
                                        <p:attrNameLst>
                                          <p:attrName>ppt_w</p:attrName>
                                        </p:attrNameLst>
                                      </p:cBhvr>
                                      <p:tavLst>
                                        <p:tav tm="0">
                                          <p:val>
                                            <p:fltVal val="0"/>
                                          </p:val>
                                        </p:tav>
                                        <p:tav tm="100000">
                                          <p:val>
                                            <p:strVal val="#ppt_w"/>
                                          </p:val>
                                        </p:tav>
                                      </p:tavLst>
                                    </p:anim>
                                    <p:anim calcmode="lin" valueType="num">
                                      <p:cBhvr>
                                        <p:cTn id="116" dur="500" fill="hold"/>
                                        <p:tgtEl>
                                          <p:spTgt spid="10"/>
                                        </p:tgtEl>
                                        <p:attrNameLst>
                                          <p:attrName>ppt_h</p:attrName>
                                        </p:attrNameLst>
                                      </p:cBhvr>
                                      <p:tavLst>
                                        <p:tav tm="0">
                                          <p:val>
                                            <p:fltVal val="0"/>
                                          </p:val>
                                        </p:tav>
                                        <p:tav tm="100000">
                                          <p:val>
                                            <p:strVal val="#ppt_h"/>
                                          </p:val>
                                        </p:tav>
                                      </p:tavLst>
                                    </p:anim>
                                    <p:animEffect transition="in" filter="fade">
                                      <p:cBhvr>
                                        <p:cTn id="117" dur="500"/>
                                        <p:tgtEl>
                                          <p:spTgt spid="10"/>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500" fill="hold"/>
                                        <p:tgtEl>
                                          <p:spTgt spid="5"/>
                                        </p:tgtEl>
                                        <p:attrNameLst>
                                          <p:attrName>ppt_w</p:attrName>
                                        </p:attrNameLst>
                                      </p:cBhvr>
                                      <p:tavLst>
                                        <p:tav tm="0">
                                          <p:val>
                                            <p:fltVal val="0"/>
                                          </p:val>
                                        </p:tav>
                                        <p:tav tm="100000">
                                          <p:val>
                                            <p:strVal val="#ppt_w"/>
                                          </p:val>
                                        </p:tav>
                                      </p:tavLst>
                                    </p:anim>
                                    <p:anim calcmode="lin" valueType="num">
                                      <p:cBhvr>
                                        <p:cTn id="121" dur="500" fill="hold"/>
                                        <p:tgtEl>
                                          <p:spTgt spid="5"/>
                                        </p:tgtEl>
                                        <p:attrNameLst>
                                          <p:attrName>ppt_h</p:attrName>
                                        </p:attrNameLst>
                                      </p:cBhvr>
                                      <p:tavLst>
                                        <p:tav tm="0">
                                          <p:val>
                                            <p:fltVal val="0"/>
                                          </p:val>
                                        </p:tav>
                                        <p:tav tm="100000">
                                          <p:val>
                                            <p:strVal val="#ppt_h"/>
                                          </p:val>
                                        </p:tav>
                                      </p:tavLst>
                                    </p:anim>
                                    <p:animEffect transition="in" filter="fade">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xit" presetSubtype="32" fill="hold" nodeType="clickEffect">
                                  <p:stCondLst>
                                    <p:cond delay="0"/>
                                  </p:stCondLst>
                                  <p:childTnLst>
                                    <p:anim calcmode="lin" valueType="num">
                                      <p:cBhvr>
                                        <p:cTn id="126" dur="500"/>
                                        <p:tgtEl>
                                          <p:spTgt spid="10"/>
                                        </p:tgtEl>
                                        <p:attrNameLst>
                                          <p:attrName>ppt_w</p:attrName>
                                        </p:attrNameLst>
                                      </p:cBhvr>
                                      <p:tavLst>
                                        <p:tav tm="0">
                                          <p:val>
                                            <p:strVal val="ppt_w"/>
                                          </p:val>
                                        </p:tav>
                                        <p:tav tm="100000">
                                          <p:val>
                                            <p:fltVal val="0"/>
                                          </p:val>
                                        </p:tav>
                                      </p:tavLst>
                                    </p:anim>
                                    <p:anim calcmode="lin" valueType="num">
                                      <p:cBhvr>
                                        <p:cTn id="127" dur="500"/>
                                        <p:tgtEl>
                                          <p:spTgt spid="10"/>
                                        </p:tgtEl>
                                        <p:attrNameLst>
                                          <p:attrName>ppt_h</p:attrName>
                                        </p:attrNameLst>
                                      </p:cBhvr>
                                      <p:tavLst>
                                        <p:tav tm="0">
                                          <p:val>
                                            <p:strVal val="ppt_h"/>
                                          </p:val>
                                        </p:tav>
                                        <p:tav tm="100000">
                                          <p:val>
                                            <p:fltVal val="0"/>
                                          </p:val>
                                        </p:tav>
                                      </p:tavLst>
                                    </p:anim>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53" presetClass="exit" presetSubtype="32" fill="hold" grpId="1" nodeType="withEffect">
                                  <p:stCondLst>
                                    <p:cond delay="0"/>
                                  </p:stCondLst>
                                  <p:childTnLst>
                                    <p:anim calcmode="lin" valueType="num">
                                      <p:cBhvr>
                                        <p:cTn id="131" dur="500"/>
                                        <p:tgtEl>
                                          <p:spTgt spid="5"/>
                                        </p:tgtEl>
                                        <p:attrNameLst>
                                          <p:attrName>ppt_w</p:attrName>
                                        </p:attrNameLst>
                                      </p:cBhvr>
                                      <p:tavLst>
                                        <p:tav tm="0">
                                          <p:val>
                                            <p:strVal val="ppt_w"/>
                                          </p:val>
                                        </p:tav>
                                        <p:tav tm="100000">
                                          <p:val>
                                            <p:fltVal val="0"/>
                                          </p:val>
                                        </p:tav>
                                      </p:tavLst>
                                    </p:anim>
                                    <p:anim calcmode="lin" valueType="num">
                                      <p:cBhvr>
                                        <p:cTn id="132" dur="500"/>
                                        <p:tgtEl>
                                          <p:spTgt spid="5"/>
                                        </p:tgtEl>
                                        <p:attrNameLst>
                                          <p:attrName>ppt_h</p:attrName>
                                        </p:attrNameLst>
                                      </p:cBhvr>
                                      <p:tavLst>
                                        <p:tav tm="0">
                                          <p:val>
                                            <p:strVal val="ppt_h"/>
                                          </p:val>
                                        </p:tav>
                                        <p:tav tm="100000">
                                          <p:val>
                                            <p:fltVal val="0"/>
                                          </p:val>
                                        </p:tav>
                                      </p:tavLst>
                                    </p:anim>
                                    <p:animEffect transition="out" filter="fade">
                                      <p:cBhvr>
                                        <p:cTn id="133" dur="500"/>
                                        <p:tgtEl>
                                          <p:spTgt spid="5"/>
                                        </p:tgtEl>
                                      </p:cBhvr>
                                    </p:animEffect>
                                    <p:set>
                                      <p:cBhvr>
                                        <p:cTn id="134" dur="1" fill="hold">
                                          <p:stCondLst>
                                            <p:cond delay="499"/>
                                          </p:stCondLst>
                                        </p:cTn>
                                        <p:tgtEl>
                                          <p:spTgt spid="5"/>
                                        </p:tgtEl>
                                        <p:attrNameLst>
                                          <p:attrName>style.visibility</p:attrName>
                                        </p:attrNameLst>
                                      </p:cBhvr>
                                      <p:to>
                                        <p:strVal val="hidden"/>
                                      </p:to>
                                    </p:set>
                                  </p:childTnLst>
                                </p:cTn>
                              </p:par>
                              <p:par>
                                <p:cTn id="135" presetID="53" presetClass="exit" presetSubtype="32" fill="hold" grpId="0" nodeType="withEffect">
                                  <p:stCondLst>
                                    <p:cond delay="0"/>
                                  </p:stCondLst>
                                  <p:childTnLst>
                                    <p:anim calcmode="lin" valueType="num">
                                      <p:cBhvr>
                                        <p:cTn id="136" dur="500"/>
                                        <p:tgtEl>
                                          <p:spTgt spid="4"/>
                                        </p:tgtEl>
                                        <p:attrNameLst>
                                          <p:attrName>ppt_w</p:attrName>
                                        </p:attrNameLst>
                                      </p:cBhvr>
                                      <p:tavLst>
                                        <p:tav tm="0">
                                          <p:val>
                                            <p:strVal val="ppt_w"/>
                                          </p:val>
                                        </p:tav>
                                        <p:tav tm="100000">
                                          <p:val>
                                            <p:fltVal val="0"/>
                                          </p:val>
                                        </p:tav>
                                      </p:tavLst>
                                    </p:anim>
                                    <p:anim calcmode="lin" valueType="num">
                                      <p:cBhvr>
                                        <p:cTn id="137" dur="500"/>
                                        <p:tgtEl>
                                          <p:spTgt spid="4"/>
                                        </p:tgtEl>
                                        <p:attrNameLst>
                                          <p:attrName>ppt_h</p:attrName>
                                        </p:attrNameLst>
                                      </p:cBhvr>
                                      <p:tavLst>
                                        <p:tav tm="0">
                                          <p:val>
                                            <p:strVal val="ppt_h"/>
                                          </p:val>
                                        </p:tav>
                                        <p:tav tm="100000">
                                          <p:val>
                                            <p:fltVal val="0"/>
                                          </p:val>
                                        </p:tav>
                                      </p:tavLst>
                                    </p:anim>
                                    <p:animEffect transition="out" filter="fade">
                                      <p:cBhvr>
                                        <p:cTn id="138" dur="500"/>
                                        <p:tgtEl>
                                          <p:spTgt spid="4"/>
                                        </p:tgtEl>
                                      </p:cBhvr>
                                    </p:animEffect>
                                    <p:set>
                                      <p:cBhvr>
                                        <p:cTn id="139" dur="1" fill="hold">
                                          <p:stCondLst>
                                            <p:cond delay="499"/>
                                          </p:stCondLst>
                                        </p:cTn>
                                        <p:tgtEl>
                                          <p:spTgt spid="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48" presetClass="entr" presetSubtype="0" accel="50000" fill="hold" grpId="0" nodeType="click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p:cTn id="144"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5"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46" dur="1000" fill="hold"/>
                                        <p:tgtEl>
                                          <p:spTgt spid="11"/>
                                        </p:tgtEl>
                                        <p:attrNameLst>
                                          <p:attrName>ppt_y</p:attrName>
                                        </p:attrNameLst>
                                      </p:cBhvr>
                                      <p:tavLst>
                                        <p:tav tm="0">
                                          <p:val>
                                            <p:strVal val="#ppt_y"/>
                                          </p:val>
                                        </p:tav>
                                        <p:tav tm="100000">
                                          <p:val>
                                            <p:strVal val="#ppt_y"/>
                                          </p:val>
                                        </p:tav>
                                      </p:tavLst>
                                    </p:anim>
                                    <p:animEffect transition="in" filter="fade">
                                      <p:cBhvr>
                                        <p:cTn id="147" dur="1000"/>
                                        <p:tgtEl>
                                          <p:spTgt spid="11"/>
                                        </p:tgtEl>
                                      </p:cBhvr>
                                    </p:animEffect>
                                  </p:childTnLst>
                                </p:cTn>
                              </p:par>
                            </p:childTnLst>
                          </p:cTn>
                        </p:par>
                      </p:childTnLst>
                    </p:cTn>
                  </p:par>
                  <p:par>
                    <p:cTn id="148" fill="hold">
                      <p:stCondLst>
                        <p:cond delay="indefinite"/>
                      </p:stCondLst>
                      <p:childTnLst>
                        <p:par>
                          <p:cTn id="149" fill="hold">
                            <p:stCondLst>
                              <p:cond delay="0"/>
                            </p:stCondLst>
                            <p:childTnLst>
                              <p:par>
                                <p:cTn id="150" presetID="48" presetClass="entr" presetSubtype="0" accel="50000" fill="hold" grpId="0" nodeType="clickEffect">
                                  <p:stCondLst>
                                    <p:cond delay="0"/>
                                  </p:stCondLst>
                                  <p:childTnLst>
                                    <p:set>
                                      <p:cBhvr>
                                        <p:cTn id="151" dur="1" fill="hold">
                                          <p:stCondLst>
                                            <p:cond delay="0"/>
                                          </p:stCondLst>
                                        </p:cTn>
                                        <p:tgtEl>
                                          <p:spTgt spid="17"/>
                                        </p:tgtEl>
                                        <p:attrNameLst>
                                          <p:attrName>style.visibility</p:attrName>
                                        </p:attrNameLst>
                                      </p:cBhvr>
                                      <p:to>
                                        <p:strVal val="visible"/>
                                      </p:to>
                                    </p:set>
                                    <p:anim calcmode="lin" valueType="num">
                                      <p:cBhvr>
                                        <p:cTn id="152"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3"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154" dur="1000" fill="hold"/>
                                        <p:tgtEl>
                                          <p:spTgt spid="17"/>
                                        </p:tgtEl>
                                        <p:attrNameLst>
                                          <p:attrName>ppt_y</p:attrName>
                                        </p:attrNameLst>
                                      </p:cBhvr>
                                      <p:tavLst>
                                        <p:tav tm="0">
                                          <p:val>
                                            <p:strVal val="#ppt_y"/>
                                          </p:val>
                                        </p:tav>
                                        <p:tav tm="100000">
                                          <p:val>
                                            <p:strVal val="#ppt_y"/>
                                          </p:val>
                                        </p:tav>
                                      </p:tavLst>
                                    </p:anim>
                                    <p:animEffect transition="in" filter="fade">
                                      <p:cBhvr>
                                        <p:cTn id="155" dur="1000"/>
                                        <p:tgtEl>
                                          <p:spTgt spid="17"/>
                                        </p:tgtEl>
                                      </p:cBhvr>
                                    </p:animEffect>
                                  </p:childTnLst>
                                </p:cTn>
                              </p:par>
                              <p:par>
                                <p:cTn id="156" presetID="48" presetClass="entr" presetSubtype="0" accel="50000" fill="hold" nodeType="withEffect">
                                  <p:stCondLst>
                                    <p:cond delay="0"/>
                                  </p:stCondLst>
                                  <p:childTnLst>
                                    <p:set>
                                      <p:cBhvr>
                                        <p:cTn id="157" dur="1" fill="hold">
                                          <p:stCondLst>
                                            <p:cond delay="0"/>
                                          </p:stCondLst>
                                        </p:cTn>
                                        <p:tgtEl>
                                          <p:spTgt spid="13"/>
                                        </p:tgtEl>
                                        <p:attrNameLst>
                                          <p:attrName>style.visibility</p:attrName>
                                        </p:attrNameLst>
                                      </p:cBhvr>
                                      <p:to>
                                        <p:strVal val="visible"/>
                                      </p:to>
                                    </p:set>
                                    <p:anim calcmode="lin" valueType="num">
                                      <p:cBhvr>
                                        <p:cTn id="15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60" dur="1000" fill="hold"/>
                                        <p:tgtEl>
                                          <p:spTgt spid="13"/>
                                        </p:tgtEl>
                                        <p:attrNameLst>
                                          <p:attrName>ppt_y</p:attrName>
                                        </p:attrNameLst>
                                      </p:cBhvr>
                                      <p:tavLst>
                                        <p:tav tm="0">
                                          <p:val>
                                            <p:strVal val="#ppt_y"/>
                                          </p:val>
                                        </p:tav>
                                        <p:tav tm="100000">
                                          <p:val>
                                            <p:strVal val="#ppt_y"/>
                                          </p:val>
                                        </p:tav>
                                      </p:tavLst>
                                    </p:anim>
                                    <p:animEffect transition="in" filter="fade">
                                      <p:cBhvr>
                                        <p:cTn id="16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11" grpId="0" animBg="1"/>
      <p:bldP spid="17"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0"/>
            <a:ext cx="8315097" cy="1477328"/>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Estructura de la practica</a:t>
            </a:r>
          </a:p>
          <a:p>
            <a:pPr algn="ctr"/>
            <a:r>
              <a:rPr lang="es-E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(como se muestra)</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5" name="14 Imagen"/>
          <p:cNvPicPr/>
          <p:nvPr/>
        </p:nvPicPr>
        <p:blipFill rotWithShape="1">
          <a:blip r:embed="rId2" cstate="print">
            <a:extLst>
              <a:ext uri="{28A0092B-C50C-407E-A947-70E740481C1C}">
                <a14:useLocalDpi xmlns:a14="http://schemas.microsoft.com/office/drawing/2010/main" xmlns="" val="0"/>
              </a:ext>
            </a:extLst>
          </a:blip>
          <a:srcRect l="19702" t="10054" r="35289" b="5435"/>
          <a:stretch/>
        </p:blipFill>
        <p:spPr bwMode="auto">
          <a:xfrm>
            <a:off x="500034" y="0"/>
            <a:ext cx="8215369" cy="6286520"/>
          </a:xfrm>
          <a:prstGeom prst="rect">
            <a:avLst/>
          </a:prstGeom>
          <a:ln>
            <a:noFill/>
          </a:ln>
          <a:extLst>
            <a:ext uri="{53640926-AAD7-44D8-BBD7-CCE9431645EC}">
              <a14:shadowObscured xmlns:a14="http://schemas.microsoft.com/office/drawing/2010/main" xmlns=""/>
            </a:ext>
          </a:extLst>
        </p:spPr>
      </p:pic>
      <p:sp>
        <p:nvSpPr>
          <p:cNvPr id="5" name="4 Rectángulo"/>
          <p:cNvSpPr/>
          <p:nvPr/>
        </p:nvSpPr>
        <p:spPr>
          <a:xfrm>
            <a:off x="6858016" y="1857364"/>
            <a:ext cx="1714512" cy="928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Para las practicas… El Administrador muestra una imagen de la salida (en consola o en ventana).</a:t>
            </a:r>
            <a:endParaRPr lang="es-MX" sz="1000" dirty="0"/>
          </a:p>
        </p:txBody>
      </p:sp>
      <p:sp>
        <p:nvSpPr>
          <p:cNvPr id="6" name="5 Rectángulo"/>
          <p:cNvSpPr/>
          <p:nvPr/>
        </p:nvSpPr>
        <p:spPr>
          <a:xfrm>
            <a:off x="5500694" y="142852"/>
            <a:ext cx="3214710"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solidFill>
                  <a:schemeClr val="accent2"/>
                </a:solidFill>
              </a:rPr>
              <a:t>El tema </a:t>
            </a:r>
            <a:r>
              <a:rPr lang="es-ES" sz="1000" dirty="0" smtClean="0"/>
              <a:t>se muestra en un apartado de distinta forma al contenido para así, poder distinguirlos.</a:t>
            </a:r>
            <a:endParaRPr lang="es-MX" sz="1000" dirty="0"/>
          </a:p>
        </p:txBody>
      </p:sp>
      <p:cxnSp>
        <p:nvCxnSpPr>
          <p:cNvPr id="8" name="7 Conector recto de flecha"/>
          <p:cNvCxnSpPr>
            <a:stCxn id="6" idx="1"/>
          </p:cNvCxnSpPr>
          <p:nvPr/>
        </p:nvCxnSpPr>
        <p:spPr>
          <a:xfrm rot="10800000">
            <a:off x="4500562" y="285728"/>
            <a:ext cx="1000132" cy="1428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9 Rectángulo"/>
          <p:cNvSpPr/>
          <p:nvPr/>
        </p:nvSpPr>
        <p:spPr>
          <a:xfrm>
            <a:off x="4249964" y="4868291"/>
            <a:ext cx="450059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En esta parte, el administrador muestra el propósito del tema, el tiempo que tardo en realizarlo y que recursos o medios utilizo para consultar sobre el tema.</a:t>
            </a:r>
            <a:endParaRPr lang="es-MX" sz="1000" dirty="0"/>
          </a:p>
        </p:txBody>
      </p:sp>
      <p:sp>
        <p:nvSpPr>
          <p:cNvPr id="12" name="11 Forma libre"/>
          <p:cNvSpPr/>
          <p:nvPr/>
        </p:nvSpPr>
        <p:spPr>
          <a:xfrm>
            <a:off x="591912" y="3759314"/>
            <a:ext cx="8158646" cy="1823357"/>
          </a:xfrm>
          <a:custGeom>
            <a:avLst/>
            <a:gdLst>
              <a:gd name="connsiteX0" fmla="*/ 3227614 w 7922985"/>
              <a:gd name="connsiteY0" fmla="*/ 1518557 h 1823357"/>
              <a:gd name="connsiteX1" fmla="*/ 560614 w 7922985"/>
              <a:gd name="connsiteY1" fmla="*/ 1605643 h 1823357"/>
              <a:gd name="connsiteX2" fmla="*/ 244928 w 7922985"/>
              <a:gd name="connsiteY2" fmla="*/ 212271 h 1823357"/>
              <a:gd name="connsiteX3" fmla="*/ 2030185 w 7922985"/>
              <a:gd name="connsiteY3" fmla="*/ 332014 h 1823357"/>
              <a:gd name="connsiteX4" fmla="*/ 3445328 w 7922985"/>
              <a:gd name="connsiteY4" fmla="*/ 146957 h 1823357"/>
              <a:gd name="connsiteX5" fmla="*/ 4490357 w 7922985"/>
              <a:gd name="connsiteY5" fmla="*/ 397328 h 1823357"/>
              <a:gd name="connsiteX6" fmla="*/ 5731328 w 7922985"/>
              <a:gd name="connsiteY6" fmla="*/ 201386 h 1823357"/>
              <a:gd name="connsiteX7" fmla="*/ 7157357 w 7922985"/>
              <a:gd name="connsiteY7" fmla="*/ 419100 h 1823357"/>
              <a:gd name="connsiteX8" fmla="*/ 7277099 w 7922985"/>
              <a:gd name="connsiteY8" fmla="*/ 854528 h 1823357"/>
              <a:gd name="connsiteX9" fmla="*/ 3282042 w 7922985"/>
              <a:gd name="connsiteY9" fmla="*/ 898071 h 1823357"/>
              <a:gd name="connsiteX10" fmla="*/ 3488871 w 7922985"/>
              <a:gd name="connsiteY10" fmla="*/ 1170214 h 1823357"/>
              <a:gd name="connsiteX11" fmla="*/ 3412671 w 7922985"/>
              <a:gd name="connsiteY11" fmla="*/ 1540328 h 182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2985" h="1823357">
                <a:moveTo>
                  <a:pt x="3227614" y="1518557"/>
                </a:moveTo>
                <a:cubicBezTo>
                  <a:pt x="2142671" y="1670957"/>
                  <a:pt x="1057728" y="1823357"/>
                  <a:pt x="560614" y="1605643"/>
                </a:cubicBezTo>
                <a:cubicBezTo>
                  <a:pt x="63500" y="1387929"/>
                  <a:pt x="0" y="424543"/>
                  <a:pt x="244928" y="212271"/>
                </a:cubicBezTo>
                <a:cubicBezTo>
                  <a:pt x="489857" y="0"/>
                  <a:pt x="1496785" y="342900"/>
                  <a:pt x="2030185" y="332014"/>
                </a:cubicBezTo>
                <a:cubicBezTo>
                  <a:pt x="2563585" y="321128"/>
                  <a:pt x="3035300" y="136071"/>
                  <a:pt x="3445328" y="146957"/>
                </a:cubicBezTo>
                <a:cubicBezTo>
                  <a:pt x="3855356" y="157843"/>
                  <a:pt x="4109357" y="388256"/>
                  <a:pt x="4490357" y="397328"/>
                </a:cubicBezTo>
                <a:cubicBezTo>
                  <a:pt x="4871357" y="406400"/>
                  <a:pt x="5286828" y="197757"/>
                  <a:pt x="5731328" y="201386"/>
                </a:cubicBezTo>
                <a:cubicBezTo>
                  <a:pt x="6175828" y="205015"/>
                  <a:pt x="6899729" y="310243"/>
                  <a:pt x="7157357" y="419100"/>
                </a:cubicBezTo>
                <a:cubicBezTo>
                  <a:pt x="7414985" y="527957"/>
                  <a:pt x="7922985" y="774700"/>
                  <a:pt x="7277099" y="854528"/>
                </a:cubicBezTo>
                <a:cubicBezTo>
                  <a:pt x="6631213" y="934356"/>
                  <a:pt x="3913413" y="845457"/>
                  <a:pt x="3282042" y="898071"/>
                </a:cubicBezTo>
                <a:cubicBezTo>
                  <a:pt x="2650671" y="950685"/>
                  <a:pt x="3467100" y="1063171"/>
                  <a:pt x="3488871" y="1170214"/>
                </a:cubicBezTo>
                <a:cubicBezTo>
                  <a:pt x="3510642" y="1277257"/>
                  <a:pt x="3416300" y="1476828"/>
                  <a:pt x="3412671" y="1540328"/>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MX" dirty="0"/>
          </a:p>
        </p:txBody>
      </p:sp>
      <p:cxnSp>
        <p:nvCxnSpPr>
          <p:cNvPr id="14" name="13 Conector recto de flecha"/>
          <p:cNvCxnSpPr>
            <a:stCxn id="10" idx="1"/>
          </p:cNvCxnSpPr>
          <p:nvPr/>
        </p:nvCxnSpPr>
        <p:spPr>
          <a:xfrm flipH="1">
            <a:off x="3928492" y="5225481"/>
            <a:ext cx="32147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16 Conector recto de flecha"/>
          <p:cNvCxnSpPr>
            <a:stCxn id="5" idx="1"/>
          </p:cNvCxnSpPr>
          <p:nvPr/>
        </p:nvCxnSpPr>
        <p:spPr>
          <a:xfrm rot="10800000" flipV="1">
            <a:off x="5857884" y="2321710"/>
            <a:ext cx="1000132"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Rectángulo"/>
          <p:cNvSpPr/>
          <p:nvPr/>
        </p:nvSpPr>
        <p:spPr>
          <a:xfrm>
            <a:off x="1071538" y="6403227"/>
            <a:ext cx="7143800"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Y por ultimo… El código realizado en JAVA (Eclipse), cuenta con comentarios, explicando en que consiste ciertos apartados.</a:t>
            </a:r>
            <a:endParaRPr lang="es-MX" sz="1000" dirty="0"/>
          </a:p>
        </p:txBody>
      </p:sp>
      <p:sp>
        <p:nvSpPr>
          <p:cNvPr id="24" name="23 Forma libre"/>
          <p:cNvSpPr/>
          <p:nvPr/>
        </p:nvSpPr>
        <p:spPr>
          <a:xfrm>
            <a:off x="2582507" y="5601576"/>
            <a:ext cx="4325257" cy="689429"/>
          </a:xfrm>
          <a:custGeom>
            <a:avLst/>
            <a:gdLst>
              <a:gd name="connsiteX0" fmla="*/ 611414 w 4325257"/>
              <a:gd name="connsiteY0" fmla="*/ 685800 h 689429"/>
              <a:gd name="connsiteX1" fmla="*/ 818243 w 4325257"/>
              <a:gd name="connsiteY1" fmla="*/ 653143 h 689429"/>
              <a:gd name="connsiteX2" fmla="*/ 589643 w 4325257"/>
              <a:gd name="connsiteY2" fmla="*/ 468086 h 689429"/>
              <a:gd name="connsiteX3" fmla="*/ 850900 w 4325257"/>
              <a:gd name="connsiteY3" fmla="*/ 359229 h 689429"/>
              <a:gd name="connsiteX4" fmla="*/ 491672 w 4325257"/>
              <a:gd name="connsiteY4" fmla="*/ 217715 h 689429"/>
              <a:gd name="connsiteX5" fmla="*/ 3800929 w 4325257"/>
              <a:gd name="connsiteY5" fmla="*/ 272143 h 689429"/>
              <a:gd name="connsiteX6" fmla="*/ 3637643 w 4325257"/>
              <a:gd name="connsiteY6" fmla="*/ 0 h 68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257" h="689429">
                <a:moveTo>
                  <a:pt x="611414" y="685800"/>
                </a:moveTo>
                <a:cubicBezTo>
                  <a:pt x="716642" y="687614"/>
                  <a:pt x="821871" y="689429"/>
                  <a:pt x="818243" y="653143"/>
                </a:cubicBezTo>
                <a:cubicBezTo>
                  <a:pt x="814615" y="616857"/>
                  <a:pt x="584200" y="517072"/>
                  <a:pt x="589643" y="468086"/>
                </a:cubicBezTo>
                <a:cubicBezTo>
                  <a:pt x="595086" y="419100"/>
                  <a:pt x="867228" y="400957"/>
                  <a:pt x="850900" y="359229"/>
                </a:cubicBezTo>
                <a:cubicBezTo>
                  <a:pt x="834572" y="317501"/>
                  <a:pt x="0" y="232229"/>
                  <a:pt x="491672" y="217715"/>
                </a:cubicBezTo>
                <a:cubicBezTo>
                  <a:pt x="983344" y="203201"/>
                  <a:pt x="3276601" y="308429"/>
                  <a:pt x="3800929" y="272143"/>
                </a:cubicBezTo>
                <a:cubicBezTo>
                  <a:pt x="4325257" y="235857"/>
                  <a:pt x="3666672" y="41729"/>
                  <a:pt x="3637643"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dirty="0"/>
          </a:p>
        </p:txBody>
      </p:sp>
      <p:cxnSp>
        <p:nvCxnSpPr>
          <p:cNvPr id="26" name="25 Conector recto de flecha"/>
          <p:cNvCxnSpPr>
            <a:stCxn id="23" idx="0"/>
          </p:cNvCxnSpPr>
          <p:nvPr/>
        </p:nvCxnSpPr>
        <p:spPr>
          <a:xfrm rot="16200000" flipV="1">
            <a:off x="4321967" y="6081756"/>
            <a:ext cx="500066" cy="142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style.rotation</p:attrName>
                                        </p:attrNameLst>
                                      </p:cBhvr>
                                      <p:tavLst>
                                        <p:tav tm="0">
                                          <p:val>
                                            <p:fltVal val="720"/>
                                          </p:val>
                                        </p:tav>
                                        <p:tav tm="100000">
                                          <p:val>
                                            <p:fltVal val="0"/>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style.rotation</p:attrName>
                                        </p:attrNameLst>
                                      </p:cBhvr>
                                      <p:tavLst>
                                        <p:tav tm="0">
                                          <p:val>
                                            <p:fltVal val="720"/>
                                          </p:val>
                                        </p:tav>
                                        <p:tav tm="100000">
                                          <p:val>
                                            <p:fltVal val="0"/>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par>
                                <p:cTn id="32" presetID="8" presetClass="exit" presetSubtype="16" fill="hold" grpId="1" nodeType="withEffect">
                                  <p:stCondLst>
                                    <p:cond delay="0"/>
                                  </p:stCondLst>
                                  <p:childTnLst>
                                    <p:animEffect transition="out" filter="diamond(in)">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style.rotation</p:attrName>
                                        </p:attrNameLst>
                                      </p:cBhvr>
                                      <p:tavLst>
                                        <p:tav tm="0">
                                          <p:val>
                                            <p:fltVal val="720"/>
                                          </p:val>
                                        </p:tav>
                                        <p:tav tm="100000">
                                          <p:val>
                                            <p:fltVal val="0"/>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nodeType="clickEffect">
                                  <p:stCondLst>
                                    <p:cond delay="0"/>
                                  </p:stCondLst>
                                  <p:childTnLst>
                                    <p:animEffect transition="out" filter="diamond(in)">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par>
                                <p:cTn id="54" presetID="8" presetClass="exit" presetSubtype="16" fill="hold" grpId="1" nodeType="withEffect">
                                  <p:stCondLst>
                                    <p:cond delay="0"/>
                                  </p:stCondLst>
                                  <p:childTnLst>
                                    <p:animEffect transition="out" filter="diamond(in)">
                                      <p:cBhvr>
                                        <p:cTn id="55" dur="1000"/>
                                        <p:tgtEl>
                                          <p:spTgt spid="5"/>
                                        </p:tgtEl>
                                      </p:cBhvr>
                                    </p:animEffect>
                                    <p:set>
                                      <p:cBhvr>
                                        <p:cTn id="56" dur="1" fill="hold">
                                          <p:stCondLst>
                                            <p:cond delay="9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style.rotation</p:attrName>
                                        </p:attrNameLst>
                                      </p:cBhvr>
                                      <p:tavLst>
                                        <p:tav tm="0">
                                          <p:val>
                                            <p:fltVal val="720"/>
                                          </p:val>
                                        </p:tav>
                                        <p:tav tm="100000">
                                          <p:val>
                                            <p:fltVal val="0"/>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style.rotation</p:attrName>
                                        </p:attrNameLst>
                                      </p:cBhvr>
                                      <p:tavLst>
                                        <p:tav tm="0">
                                          <p:val>
                                            <p:fltVal val="720"/>
                                          </p:val>
                                        </p:tav>
                                        <p:tav tm="100000">
                                          <p:val>
                                            <p:fltVal val="0"/>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style.rotation</p:attrName>
                                        </p:attrNameLst>
                                      </p:cBhvr>
                                      <p:tavLst>
                                        <p:tav tm="0">
                                          <p:val>
                                            <p:fltVal val="720"/>
                                          </p:val>
                                        </p:tav>
                                        <p:tav tm="100000">
                                          <p:val>
                                            <p:fltVal val="0"/>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8" presetClass="exit" presetSubtype="16" fill="hold" grpId="1" nodeType="clickEffect">
                                  <p:stCondLst>
                                    <p:cond delay="0"/>
                                  </p:stCondLst>
                                  <p:childTnLst>
                                    <p:animEffect transition="out" filter="diamond(in)">
                                      <p:cBhvr>
                                        <p:cTn id="80" dur="1000"/>
                                        <p:tgtEl>
                                          <p:spTgt spid="12"/>
                                        </p:tgtEl>
                                      </p:cBhvr>
                                    </p:animEffect>
                                    <p:set>
                                      <p:cBhvr>
                                        <p:cTn id="81" dur="1" fill="hold">
                                          <p:stCondLst>
                                            <p:cond delay="999"/>
                                          </p:stCondLst>
                                        </p:cTn>
                                        <p:tgtEl>
                                          <p:spTgt spid="12"/>
                                        </p:tgtEl>
                                        <p:attrNameLst>
                                          <p:attrName>style.visibility</p:attrName>
                                        </p:attrNameLst>
                                      </p:cBhvr>
                                      <p:to>
                                        <p:strVal val="hidden"/>
                                      </p:to>
                                    </p:set>
                                  </p:childTnLst>
                                </p:cTn>
                              </p:par>
                              <p:par>
                                <p:cTn id="82" presetID="8" presetClass="exit" presetSubtype="16" fill="hold" nodeType="withEffect">
                                  <p:stCondLst>
                                    <p:cond delay="0"/>
                                  </p:stCondLst>
                                  <p:childTnLst>
                                    <p:animEffect transition="out" filter="diamond(in)">
                                      <p:cBhvr>
                                        <p:cTn id="83" dur="1000"/>
                                        <p:tgtEl>
                                          <p:spTgt spid="14"/>
                                        </p:tgtEl>
                                      </p:cBhvr>
                                    </p:animEffect>
                                    <p:set>
                                      <p:cBhvr>
                                        <p:cTn id="84" dur="1" fill="hold">
                                          <p:stCondLst>
                                            <p:cond delay="999"/>
                                          </p:stCondLst>
                                        </p:cTn>
                                        <p:tgtEl>
                                          <p:spTgt spid="14"/>
                                        </p:tgtEl>
                                        <p:attrNameLst>
                                          <p:attrName>style.visibility</p:attrName>
                                        </p:attrNameLst>
                                      </p:cBhvr>
                                      <p:to>
                                        <p:strVal val="hidden"/>
                                      </p:to>
                                    </p:set>
                                  </p:childTnLst>
                                </p:cTn>
                              </p:par>
                              <p:par>
                                <p:cTn id="85" presetID="8" presetClass="exit" presetSubtype="16" fill="hold" grpId="1" nodeType="withEffect">
                                  <p:stCondLst>
                                    <p:cond delay="0"/>
                                  </p:stCondLst>
                                  <p:childTnLst>
                                    <p:animEffect transition="out" filter="diamond(in)">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5"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style.rotation</p:attrName>
                                        </p:attrNameLst>
                                      </p:cBhvr>
                                      <p:tavLst>
                                        <p:tav tm="0">
                                          <p:val>
                                            <p:fltVal val="720"/>
                                          </p:val>
                                        </p:tav>
                                        <p:tav tm="100000">
                                          <p:val>
                                            <p:fltVal val="0"/>
                                          </p:val>
                                        </p:tav>
                                      </p:tavLst>
                                    </p:anim>
                                    <p:anim calcmode="lin" valueType="num">
                                      <p:cBhvr>
                                        <p:cTn id="94" dur="1000" fill="hold"/>
                                        <p:tgtEl>
                                          <p:spTgt spid="24"/>
                                        </p:tgtEl>
                                        <p:attrNameLst>
                                          <p:attrName>ppt_h</p:attrName>
                                        </p:attrNameLst>
                                      </p:cBhvr>
                                      <p:tavLst>
                                        <p:tav tm="0">
                                          <p:val>
                                            <p:fltVal val="0"/>
                                          </p:val>
                                        </p:tav>
                                        <p:tav tm="100000">
                                          <p:val>
                                            <p:strVal val="#ppt_h"/>
                                          </p:val>
                                        </p:tav>
                                      </p:tavLst>
                                    </p:anim>
                                    <p:anim calcmode="lin" valueType="num">
                                      <p:cBhvr>
                                        <p:cTn id="95" dur="1000" fill="hold"/>
                                        <p:tgtEl>
                                          <p:spTgt spid="24"/>
                                        </p:tgtEl>
                                        <p:attrNameLst>
                                          <p:attrName>ppt_w</p:attrName>
                                        </p:attrNameLst>
                                      </p:cBhvr>
                                      <p:tavLst>
                                        <p:tav tm="0">
                                          <p:val>
                                            <p:fltVal val="0"/>
                                          </p:val>
                                        </p:tav>
                                        <p:tav tm="100000">
                                          <p:val>
                                            <p:strVal val="#ppt_w"/>
                                          </p:val>
                                        </p:tav>
                                      </p:tavLst>
                                    </p:anim>
                                  </p:childTnLst>
                                </p:cTn>
                              </p:par>
                              <p:par>
                                <p:cTn id="96" presetID="35" presetClass="entr" presetSubtype="0"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style.rotation</p:attrName>
                                        </p:attrNameLst>
                                      </p:cBhvr>
                                      <p:tavLst>
                                        <p:tav tm="0">
                                          <p:val>
                                            <p:fltVal val="720"/>
                                          </p:val>
                                        </p:tav>
                                        <p:tav tm="100000">
                                          <p:val>
                                            <p:fltVal val="0"/>
                                          </p:val>
                                        </p:tav>
                                      </p:tavLst>
                                    </p:anim>
                                    <p:anim calcmode="lin" valueType="num">
                                      <p:cBhvr>
                                        <p:cTn id="100" dur="1000" fill="hold"/>
                                        <p:tgtEl>
                                          <p:spTgt spid="26"/>
                                        </p:tgtEl>
                                        <p:attrNameLst>
                                          <p:attrName>ppt_h</p:attrName>
                                        </p:attrNameLst>
                                      </p:cBhvr>
                                      <p:tavLst>
                                        <p:tav tm="0">
                                          <p:val>
                                            <p:fltVal val="0"/>
                                          </p:val>
                                        </p:tav>
                                        <p:tav tm="100000">
                                          <p:val>
                                            <p:strVal val="#ppt_h"/>
                                          </p:val>
                                        </p:tav>
                                      </p:tavLst>
                                    </p:anim>
                                    <p:anim calcmode="lin" valueType="num">
                                      <p:cBhvr>
                                        <p:cTn id="101" dur="1000" fill="hold"/>
                                        <p:tgtEl>
                                          <p:spTgt spid="26"/>
                                        </p:tgtEl>
                                        <p:attrNameLst>
                                          <p:attrName>ppt_w</p:attrName>
                                        </p:attrNameLst>
                                      </p:cBhvr>
                                      <p:tavLst>
                                        <p:tav tm="0">
                                          <p:val>
                                            <p:fltVal val="0"/>
                                          </p:val>
                                        </p:tav>
                                        <p:tav tm="100000">
                                          <p:val>
                                            <p:strVal val="#ppt_w"/>
                                          </p:val>
                                        </p:tav>
                                      </p:tavLst>
                                    </p:anim>
                                  </p:childTnLst>
                                </p:cTn>
                              </p:par>
                              <p:par>
                                <p:cTn id="102" presetID="35"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1000"/>
                                        <p:tgtEl>
                                          <p:spTgt spid="23"/>
                                        </p:tgtEl>
                                      </p:cBhvr>
                                    </p:animEffect>
                                    <p:anim calcmode="lin" valueType="num">
                                      <p:cBhvr>
                                        <p:cTn id="105" dur="1000" fill="hold"/>
                                        <p:tgtEl>
                                          <p:spTgt spid="23"/>
                                        </p:tgtEl>
                                        <p:attrNameLst>
                                          <p:attrName>style.rotation</p:attrName>
                                        </p:attrNameLst>
                                      </p:cBhvr>
                                      <p:tavLst>
                                        <p:tav tm="0">
                                          <p:val>
                                            <p:fltVal val="720"/>
                                          </p:val>
                                        </p:tav>
                                        <p:tav tm="100000">
                                          <p:val>
                                            <p:fltVal val="0"/>
                                          </p:val>
                                        </p:tav>
                                      </p:tavLst>
                                    </p:anim>
                                    <p:anim calcmode="lin" valueType="num">
                                      <p:cBhvr>
                                        <p:cTn id="106" dur="1000" fill="hold"/>
                                        <p:tgtEl>
                                          <p:spTgt spid="23"/>
                                        </p:tgtEl>
                                        <p:attrNameLst>
                                          <p:attrName>ppt_h</p:attrName>
                                        </p:attrNameLst>
                                      </p:cBhvr>
                                      <p:tavLst>
                                        <p:tav tm="0">
                                          <p:val>
                                            <p:fltVal val="0"/>
                                          </p:val>
                                        </p:tav>
                                        <p:tav tm="100000">
                                          <p:val>
                                            <p:strVal val="#ppt_h"/>
                                          </p:val>
                                        </p:tav>
                                      </p:tavLst>
                                    </p:anim>
                                    <p:anim calcmode="lin" valueType="num">
                                      <p:cBhvr>
                                        <p:cTn id="107" dur="1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2" grpId="0" animBg="1"/>
      <p:bldP spid="12" grpId="1"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214290"/>
            <a:ext cx="7915950"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Pestaña “REFERENCIAS”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10 Imagen"/>
          <p:cNvPicPr/>
          <p:nvPr/>
        </p:nvPicPr>
        <p:blipFill rotWithShape="1">
          <a:blip r:embed="rId2" cstate="print">
            <a:extLst>
              <a:ext uri="{28A0092B-C50C-407E-A947-70E740481C1C}">
                <a14:useLocalDpi xmlns:a14="http://schemas.microsoft.com/office/drawing/2010/main" xmlns="" val="0"/>
              </a:ext>
            </a:extLst>
          </a:blip>
          <a:srcRect l="28193" t="20652" r="17965" b="8153"/>
          <a:stretch/>
        </p:blipFill>
        <p:spPr bwMode="auto">
          <a:xfrm>
            <a:off x="744679" y="247650"/>
            <a:ext cx="7684973" cy="6362700"/>
          </a:xfrm>
          <a:prstGeom prst="rect">
            <a:avLst/>
          </a:prstGeom>
          <a:ln>
            <a:noFill/>
          </a:ln>
          <a:extLst>
            <a:ext uri="{53640926-AAD7-44D8-BBD7-CCE9431645EC}">
              <a14:shadowObscured xmlns:a14="http://schemas.microsoft.com/office/drawing/2010/main" xmlns=""/>
            </a:ext>
          </a:extLst>
        </p:spPr>
      </p:pic>
      <p:sp>
        <p:nvSpPr>
          <p:cNvPr id="5" name="4 Rectángulo"/>
          <p:cNvSpPr/>
          <p:nvPr/>
        </p:nvSpPr>
        <p:spPr>
          <a:xfrm>
            <a:off x="6516216" y="2204864"/>
            <a:ext cx="1640794" cy="1728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Esta pestaña únicamente sirve para consultar más información de la que ya proporciono el administrador, en caso de que el usuario no quede satisfecho.</a:t>
            </a:r>
            <a:endParaRPr lang="es-MX" sz="1000" dirty="0"/>
          </a:p>
        </p:txBody>
      </p:sp>
      <p:sp>
        <p:nvSpPr>
          <p:cNvPr id="6" name="5 Rectángulo"/>
          <p:cNvSpPr/>
          <p:nvPr/>
        </p:nvSpPr>
        <p:spPr>
          <a:xfrm>
            <a:off x="4052377" y="351802"/>
            <a:ext cx="1928826" cy="5165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solidFill>
                  <a:schemeClr val="accent2"/>
                </a:solidFill>
              </a:rPr>
              <a:t>Consulta de Internet</a:t>
            </a:r>
            <a:endParaRPr lang="es-MX" sz="1400" dirty="0">
              <a:solidFill>
                <a:schemeClr val="accent2"/>
              </a:solidFill>
            </a:endParaRPr>
          </a:p>
        </p:txBody>
      </p:sp>
      <p:sp>
        <p:nvSpPr>
          <p:cNvPr id="7" name="6 Rectángulo"/>
          <p:cNvSpPr/>
          <p:nvPr/>
        </p:nvSpPr>
        <p:spPr>
          <a:xfrm>
            <a:off x="4052377" y="5733256"/>
            <a:ext cx="1928826"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solidFill>
                  <a:schemeClr val="bg2">
                    <a:lumMod val="50000"/>
                  </a:schemeClr>
                </a:solidFill>
              </a:rPr>
              <a:t>Consulta del libro Utilizado</a:t>
            </a:r>
            <a:endParaRPr lang="es-MX" sz="1400" dirty="0">
              <a:solidFill>
                <a:schemeClr val="bg2">
                  <a:lumMod val="50000"/>
                </a:schemeClr>
              </a:solidFill>
            </a:endParaRPr>
          </a:p>
        </p:txBody>
      </p:sp>
      <p:sp>
        <p:nvSpPr>
          <p:cNvPr id="3" name="2 Forma libre"/>
          <p:cNvSpPr/>
          <p:nvPr/>
        </p:nvSpPr>
        <p:spPr>
          <a:xfrm>
            <a:off x="538207" y="85676"/>
            <a:ext cx="3516000" cy="5700438"/>
          </a:xfrm>
          <a:custGeom>
            <a:avLst/>
            <a:gdLst>
              <a:gd name="connsiteX0" fmla="*/ 3516000 w 3516000"/>
              <a:gd name="connsiteY0" fmla="*/ 255847 h 5700438"/>
              <a:gd name="connsiteX1" fmla="*/ 2866005 w 3516000"/>
              <a:gd name="connsiteY1" fmla="*/ 68560 h 5700438"/>
              <a:gd name="connsiteX2" fmla="*/ 1599065 w 3516000"/>
              <a:gd name="connsiteY2" fmla="*/ 2459 h 5700438"/>
              <a:gd name="connsiteX3" fmla="*/ 541446 w 3516000"/>
              <a:gd name="connsiteY3" fmla="*/ 79577 h 5700438"/>
              <a:gd name="connsiteX4" fmla="*/ 188906 w 3516000"/>
              <a:gd name="connsiteY4" fmla="*/ 630420 h 5700438"/>
              <a:gd name="connsiteX5" fmla="*/ 1620 w 3516000"/>
              <a:gd name="connsiteY5" fmla="*/ 2844811 h 5700438"/>
              <a:gd name="connsiteX6" fmla="*/ 111788 w 3516000"/>
              <a:gd name="connsiteY6" fmla="*/ 4133784 h 5700438"/>
              <a:gd name="connsiteX7" fmla="*/ 343142 w 3516000"/>
              <a:gd name="connsiteY7" fmla="*/ 5356657 h 5700438"/>
              <a:gd name="connsiteX8" fmla="*/ 1389745 w 3516000"/>
              <a:gd name="connsiteY8" fmla="*/ 5654112 h 5700438"/>
              <a:gd name="connsiteX9" fmla="*/ 2722786 w 3516000"/>
              <a:gd name="connsiteY9" fmla="*/ 5676146 h 5700438"/>
              <a:gd name="connsiteX10" fmla="*/ 3504983 w 3516000"/>
              <a:gd name="connsiteY10" fmla="*/ 5422758 h 57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6000" h="5700438">
                <a:moveTo>
                  <a:pt x="3516000" y="255847"/>
                </a:moveTo>
                <a:cubicBezTo>
                  <a:pt x="3350747" y="183319"/>
                  <a:pt x="3185494" y="110791"/>
                  <a:pt x="2866005" y="68560"/>
                </a:cubicBezTo>
                <a:cubicBezTo>
                  <a:pt x="2546516" y="26329"/>
                  <a:pt x="1986491" y="623"/>
                  <a:pt x="1599065" y="2459"/>
                </a:cubicBezTo>
                <a:cubicBezTo>
                  <a:pt x="1211639" y="4295"/>
                  <a:pt x="776472" y="-25083"/>
                  <a:pt x="541446" y="79577"/>
                </a:cubicBezTo>
                <a:cubicBezTo>
                  <a:pt x="306420" y="184237"/>
                  <a:pt x="278877" y="169548"/>
                  <a:pt x="188906" y="630420"/>
                </a:cubicBezTo>
                <a:cubicBezTo>
                  <a:pt x="98935" y="1091292"/>
                  <a:pt x="14473" y="2260917"/>
                  <a:pt x="1620" y="2844811"/>
                </a:cubicBezTo>
                <a:cubicBezTo>
                  <a:pt x="-11233" y="3428705"/>
                  <a:pt x="54868" y="3715143"/>
                  <a:pt x="111788" y="4133784"/>
                </a:cubicBezTo>
                <a:cubicBezTo>
                  <a:pt x="168708" y="4552425"/>
                  <a:pt x="130149" y="5103269"/>
                  <a:pt x="343142" y="5356657"/>
                </a:cubicBezTo>
                <a:cubicBezTo>
                  <a:pt x="556135" y="5610045"/>
                  <a:pt x="993138" y="5600864"/>
                  <a:pt x="1389745" y="5654112"/>
                </a:cubicBezTo>
                <a:cubicBezTo>
                  <a:pt x="1786352" y="5707360"/>
                  <a:pt x="2370246" y="5714705"/>
                  <a:pt x="2722786" y="5676146"/>
                </a:cubicBezTo>
                <a:cubicBezTo>
                  <a:pt x="3075326" y="5637587"/>
                  <a:pt x="3370944" y="5464989"/>
                  <a:pt x="3504983" y="542275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8" name="7 Forma libre"/>
          <p:cNvSpPr/>
          <p:nvPr/>
        </p:nvSpPr>
        <p:spPr>
          <a:xfrm>
            <a:off x="765425" y="5628068"/>
            <a:ext cx="3299799" cy="971963"/>
          </a:xfrm>
          <a:custGeom>
            <a:avLst/>
            <a:gdLst>
              <a:gd name="connsiteX0" fmla="*/ 3277765 w 3299799"/>
              <a:gd name="connsiteY0" fmla="*/ 89686 h 971963"/>
              <a:gd name="connsiteX1" fmla="*/ 1085409 w 3299799"/>
              <a:gd name="connsiteY1" fmla="*/ 1551 h 971963"/>
              <a:gd name="connsiteX2" fmla="*/ 27789 w 3299799"/>
              <a:gd name="connsiteY2" fmla="*/ 155787 h 971963"/>
              <a:gd name="connsiteX3" fmla="*/ 490498 w 3299799"/>
              <a:gd name="connsiteY3" fmla="*/ 926968 h 971963"/>
              <a:gd name="connsiteX4" fmla="*/ 2385399 w 3299799"/>
              <a:gd name="connsiteY4" fmla="*/ 882901 h 971963"/>
              <a:gd name="connsiteX5" fmla="*/ 3299799 w 3299799"/>
              <a:gd name="connsiteY5" fmla="*/ 904934 h 9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9799" h="971963">
                <a:moveTo>
                  <a:pt x="3277765" y="89686"/>
                </a:moveTo>
                <a:cubicBezTo>
                  <a:pt x="2452418" y="40110"/>
                  <a:pt x="1627072" y="-9466"/>
                  <a:pt x="1085409" y="1551"/>
                </a:cubicBezTo>
                <a:cubicBezTo>
                  <a:pt x="543746" y="12568"/>
                  <a:pt x="126941" y="1551"/>
                  <a:pt x="27789" y="155787"/>
                </a:cubicBezTo>
                <a:cubicBezTo>
                  <a:pt x="-71363" y="310023"/>
                  <a:pt x="97563" y="805782"/>
                  <a:pt x="490498" y="926968"/>
                </a:cubicBezTo>
                <a:cubicBezTo>
                  <a:pt x="883433" y="1048154"/>
                  <a:pt x="1917182" y="886573"/>
                  <a:pt x="2385399" y="882901"/>
                </a:cubicBezTo>
                <a:cubicBezTo>
                  <a:pt x="2853616" y="879229"/>
                  <a:pt x="3076707" y="892081"/>
                  <a:pt x="3299799" y="9049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s-ES" dirty="0" smtClean="0"/>
              <a:t>Pestaña: DISEÑA Y ADMINISTRA BASE DE DATOS AVANZADO</a:t>
            </a:r>
            <a:endParaRPr lang="es-MX" dirty="0"/>
          </a:p>
        </p:txBody>
      </p:sp>
      <p:sp>
        <p:nvSpPr>
          <p:cNvPr id="3" name="2 Rectángulo redondeado"/>
          <p:cNvSpPr/>
          <p:nvPr/>
        </p:nvSpPr>
        <p:spPr>
          <a:xfrm>
            <a:off x="642910" y="1643050"/>
            <a:ext cx="7929618"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 esta ultima… pero no menos importante “Pestaña”… se da el mismo caso que en la pestaña “TEMA”… que quiero decir con esto… que al seleccionarla desglosa una serie de temas relacionadas con la asignatura y a su vez aparecen dos apartados en forma de lista (en el Menú) con los trabajos de ambos administradores (Bases de Datos) realizadas en phpMyAdmin.</a:t>
            </a:r>
            <a:endParaRPr lang="es-MX" dirty="0"/>
          </a:p>
        </p:txBody>
      </p:sp>
      <p:pic>
        <p:nvPicPr>
          <p:cNvPr id="19" name="18 Imagen"/>
          <p:cNvPicPr/>
          <p:nvPr/>
        </p:nvPicPr>
        <p:blipFill rotWithShape="1">
          <a:blip r:embed="rId2" cstate="print">
            <a:extLst>
              <a:ext uri="{28A0092B-C50C-407E-A947-70E740481C1C}">
                <a14:useLocalDpi xmlns:a14="http://schemas.microsoft.com/office/drawing/2010/main" xmlns="" val="0"/>
              </a:ext>
            </a:extLst>
          </a:blip>
          <a:srcRect l="20042" t="9239" r="20513" b="5978"/>
          <a:stretch/>
        </p:blipFill>
        <p:spPr bwMode="auto">
          <a:xfrm>
            <a:off x="571472" y="1357298"/>
            <a:ext cx="8001055" cy="5236332"/>
          </a:xfrm>
          <a:prstGeom prst="rect">
            <a:avLst/>
          </a:prstGeom>
          <a:ln>
            <a:noFill/>
          </a:ln>
          <a:extLst>
            <a:ext uri="{53640926-AAD7-44D8-BBD7-CCE9431645EC}">
              <a14:shadowObscured xmlns:a14="http://schemas.microsoft.com/office/drawing/2010/main" xmlns=""/>
            </a:ext>
          </a:extLst>
        </p:spPr>
      </p:pic>
      <p:sp>
        <p:nvSpPr>
          <p:cNvPr id="5" name="4 Rectángulo"/>
          <p:cNvSpPr/>
          <p:nvPr/>
        </p:nvSpPr>
        <p:spPr>
          <a:xfrm>
            <a:off x="642910" y="4321975"/>
            <a:ext cx="1428760"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800" dirty="0" smtClean="0">
                <a:solidFill>
                  <a:schemeClr val="accent2"/>
                </a:solidFill>
              </a:rPr>
              <a:t>Temas</a:t>
            </a:r>
            <a:endParaRPr lang="es-MX" sz="2800" dirty="0">
              <a:solidFill>
                <a:schemeClr val="accent2"/>
              </a:solidFill>
            </a:endParaRPr>
          </a:p>
        </p:txBody>
      </p:sp>
      <p:cxnSp>
        <p:nvCxnSpPr>
          <p:cNvPr id="7" name="6 Conector recto de flecha"/>
          <p:cNvCxnSpPr>
            <a:stCxn id="5" idx="3"/>
          </p:cNvCxnSpPr>
          <p:nvPr/>
        </p:nvCxnSpPr>
        <p:spPr>
          <a:xfrm flipV="1">
            <a:off x="2071670" y="2536025"/>
            <a:ext cx="357190" cy="2286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7 Conector recto de flecha"/>
          <p:cNvCxnSpPr>
            <a:stCxn id="5" idx="3"/>
          </p:cNvCxnSpPr>
          <p:nvPr/>
        </p:nvCxnSpPr>
        <p:spPr>
          <a:xfrm flipV="1">
            <a:off x="2071670" y="3464719"/>
            <a:ext cx="642942" cy="13573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8 Conector recto de flecha"/>
          <p:cNvCxnSpPr>
            <a:stCxn id="5" idx="3"/>
          </p:cNvCxnSpPr>
          <p:nvPr/>
        </p:nvCxnSpPr>
        <p:spPr>
          <a:xfrm flipV="1">
            <a:off x="2071670" y="4607727"/>
            <a:ext cx="857256" cy="2143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9 Conector recto de flecha"/>
          <p:cNvCxnSpPr>
            <a:stCxn id="5" idx="3"/>
          </p:cNvCxnSpPr>
          <p:nvPr/>
        </p:nvCxnSpPr>
        <p:spPr>
          <a:xfrm>
            <a:off x="2071670" y="4822041"/>
            <a:ext cx="357190" cy="5715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Rectángulo"/>
          <p:cNvSpPr/>
          <p:nvPr/>
        </p:nvSpPr>
        <p:spPr>
          <a:xfrm>
            <a:off x="6429388" y="5214950"/>
            <a:ext cx="2143140"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chemeClr val="accent3"/>
                </a:solidFill>
              </a:rPr>
              <a:t>Apartados de los administradores</a:t>
            </a:r>
            <a:endParaRPr lang="es-MX" dirty="0">
              <a:solidFill>
                <a:schemeClr val="accent3"/>
              </a:solidFill>
            </a:endParaRPr>
          </a:p>
        </p:txBody>
      </p:sp>
      <p:sp>
        <p:nvSpPr>
          <p:cNvPr id="18" name="17 Forma libre"/>
          <p:cNvSpPr/>
          <p:nvPr/>
        </p:nvSpPr>
        <p:spPr>
          <a:xfrm>
            <a:off x="5673270" y="3712029"/>
            <a:ext cx="898993" cy="1905000"/>
          </a:xfrm>
          <a:custGeom>
            <a:avLst/>
            <a:gdLst>
              <a:gd name="connsiteX0" fmla="*/ 781958 w 781958"/>
              <a:gd name="connsiteY0" fmla="*/ 1905000 h 1905000"/>
              <a:gd name="connsiteX1" fmla="*/ 85272 w 781958"/>
              <a:gd name="connsiteY1" fmla="*/ 707571 h 1905000"/>
              <a:gd name="connsiteX2" fmla="*/ 270329 w 781958"/>
              <a:gd name="connsiteY2" fmla="*/ 0 h 1905000"/>
            </a:gdLst>
            <a:ahLst/>
            <a:cxnLst>
              <a:cxn ang="0">
                <a:pos x="connsiteX0" y="connsiteY0"/>
              </a:cxn>
              <a:cxn ang="0">
                <a:pos x="connsiteX1" y="connsiteY1"/>
              </a:cxn>
              <a:cxn ang="0">
                <a:pos x="connsiteX2" y="connsiteY2"/>
              </a:cxn>
            </a:cxnLst>
            <a:rect l="l" t="t" r="r" b="b"/>
            <a:pathLst>
              <a:path w="781958" h="1905000">
                <a:moveTo>
                  <a:pt x="781958" y="1905000"/>
                </a:moveTo>
                <a:cubicBezTo>
                  <a:pt x="476251" y="1465035"/>
                  <a:pt x="170544" y="1025071"/>
                  <a:pt x="85272" y="707571"/>
                </a:cubicBezTo>
                <a:cubicBezTo>
                  <a:pt x="0" y="390071"/>
                  <a:pt x="135164" y="195035"/>
                  <a:pt x="270329"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dirty="0"/>
          </a:p>
        </p:txBody>
      </p:sp>
      <p:cxnSp>
        <p:nvCxnSpPr>
          <p:cNvPr id="20" name="19 Conector recto de flecha"/>
          <p:cNvCxnSpPr/>
          <p:nvPr/>
        </p:nvCxnSpPr>
        <p:spPr>
          <a:xfrm flipV="1">
            <a:off x="6000760" y="3643314"/>
            <a:ext cx="642942" cy="714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20 Conector recto de flecha"/>
          <p:cNvCxnSpPr/>
          <p:nvPr/>
        </p:nvCxnSpPr>
        <p:spPr>
          <a:xfrm flipV="1">
            <a:off x="6000760" y="3357562"/>
            <a:ext cx="714380" cy="357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5" name="24 Rectángulo"/>
          <p:cNvSpPr/>
          <p:nvPr/>
        </p:nvSpPr>
        <p:spPr>
          <a:xfrm>
            <a:off x="4572000" y="1714488"/>
            <a:ext cx="2000264"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chemeClr val="accent3">
                    <a:lumMod val="75000"/>
                  </a:schemeClr>
                </a:solidFill>
              </a:rPr>
              <a:t>Pestaña</a:t>
            </a:r>
            <a:endParaRPr lang="es-MX" dirty="0">
              <a:solidFill>
                <a:schemeClr val="accent3">
                  <a:lumMod val="75000"/>
                </a:schemeClr>
              </a:solidFill>
            </a:endParaRPr>
          </a:p>
        </p:txBody>
      </p:sp>
      <p:cxnSp>
        <p:nvCxnSpPr>
          <p:cNvPr id="27" name="26 Conector recto de flecha"/>
          <p:cNvCxnSpPr>
            <a:stCxn id="25" idx="2"/>
          </p:cNvCxnSpPr>
          <p:nvPr/>
        </p:nvCxnSpPr>
        <p:spPr>
          <a:xfrm rot="16200000" flipH="1">
            <a:off x="5643570" y="2071678"/>
            <a:ext cx="928694" cy="10715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2" name="21 Imagen"/>
          <p:cNvPicPr/>
          <p:nvPr/>
        </p:nvPicPr>
        <p:blipFill>
          <a:blip r:embed="rId3"/>
          <a:srcRect l="19857" t="16136" r="20206" b="5520"/>
          <a:stretch>
            <a:fillRect/>
          </a:stretch>
        </p:blipFill>
        <p:spPr bwMode="auto">
          <a:xfrm>
            <a:off x="571472" y="1428712"/>
            <a:ext cx="8001056" cy="5429288"/>
          </a:xfrm>
          <a:prstGeom prst="rect">
            <a:avLst/>
          </a:prstGeom>
          <a:noFill/>
          <a:ln w="9525">
            <a:noFill/>
            <a:miter lim="800000"/>
            <a:headEnd/>
            <a:tailEnd/>
          </a:ln>
        </p:spPr>
      </p:pic>
      <p:sp>
        <p:nvSpPr>
          <p:cNvPr id="23" name="22 Rectángulo"/>
          <p:cNvSpPr/>
          <p:nvPr/>
        </p:nvSpPr>
        <p:spPr>
          <a:xfrm>
            <a:off x="642910" y="3786190"/>
            <a:ext cx="7858180"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Aquí se presentan las Bases de Datos de cada Administrador.</a:t>
            </a:r>
            <a:endParaRPr lang="es-MX"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from="(-#ppt_w/2)" to="(#ppt_x)" calcmode="lin" valueType="num">
                                      <p:cBhvr>
                                        <p:cTn id="63" dur="600" fill="hold">
                                          <p:stCondLst>
                                            <p:cond delay="0"/>
                                          </p:stCondLst>
                                        </p:cTn>
                                        <p:tgtEl>
                                          <p:spTgt spid="22"/>
                                        </p:tgtEl>
                                        <p:attrNameLst>
                                          <p:attrName>ppt_x</p:attrName>
                                        </p:attrNameLst>
                                      </p:cBhvr>
                                    </p:anim>
                                    <p:anim from="0" to="-1.0" calcmode="lin" valueType="num">
                                      <p:cBhvr>
                                        <p:cTn id="64" dur="200" decel="50000" autoRev="1" fill="hold">
                                          <p:stCondLst>
                                            <p:cond delay="600"/>
                                          </p:stCondLst>
                                        </p:cTn>
                                        <p:tgtEl>
                                          <p:spTgt spid="22"/>
                                        </p:tgtEl>
                                        <p:attrNameLst>
                                          <p:attrName>xshear</p:attrName>
                                        </p:attrNameLst>
                                      </p:cBhvr>
                                    </p:anim>
                                    <p:animScale>
                                      <p:cBhvr>
                                        <p:cTn id="65" dur="200" decel="100000" autoRev="1" fill="hold">
                                          <p:stCondLst>
                                            <p:cond delay="600"/>
                                          </p:stCondLst>
                                        </p:cTn>
                                        <p:tgtEl>
                                          <p:spTgt spid="22"/>
                                        </p:tgtEl>
                                      </p:cBhvr>
                                      <p:from x="100000" y="100000"/>
                                      <p:to x="80000" y="100000"/>
                                    </p:animScale>
                                    <p:anim by="(#ppt_h/3+#ppt_w*0.1)" calcmode="lin" valueType="num">
                                      <p:cBhvr additive="sum">
                                        <p:cTn id="66" dur="200" decel="100000" autoRev="1" fill="hold">
                                          <p:stCondLst>
                                            <p:cond delay="600"/>
                                          </p:stCondLst>
                                        </p:cTn>
                                        <p:tgtEl>
                                          <p:spTgt spid="22"/>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edge">
                                      <p:cBhvr>
                                        <p:cTn id="7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25"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Conclusión</a:t>
            </a:r>
            <a:endParaRPr lang="es-MX" dirty="0"/>
          </a:p>
        </p:txBody>
      </p:sp>
      <p:sp>
        <p:nvSpPr>
          <p:cNvPr id="3" name="2 Rectángulo"/>
          <p:cNvSpPr/>
          <p:nvPr/>
        </p:nvSpPr>
        <p:spPr>
          <a:xfrm>
            <a:off x="1214414" y="1285860"/>
            <a:ext cx="6357982" cy="48577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 impresionante la variedad de cosas que se puede hacer hoy en día con la tecnología basándonos en la rama de los sitios web.</a:t>
            </a:r>
          </a:p>
          <a:p>
            <a:pPr algn="ctr"/>
            <a:r>
              <a:rPr lang="es-ES" dirty="0" smtClean="0"/>
              <a:t>A nuestra opinión… aparte de haber concluido con el propósito planteado…</a:t>
            </a:r>
          </a:p>
          <a:p>
            <a:pPr algn="ctr"/>
            <a:r>
              <a:rPr lang="es-ES" dirty="0" smtClean="0"/>
              <a:t>Es un honor poder realizar este proyecto, por que con esta experiencia podemos progresar en cualquier cosa que uno se proponga.</a:t>
            </a:r>
          </a:p>
          <a:p>
            <a:pPr algn="ctr"/>
            <a:r>
              <a:rPr lang="es-ES" dirty="0" smtClean="0"/>
              <a:t>Si tengo que dar una conclusión de la Webnode, no puedo decir mas que lo siguiente: </a:t>
            </a:r>
          </a:p>
          <a:p>
            <a:pPr algn="ctr"/>
            <a:r>
              <a:rPr lang="es-ES" dirty="0" smtClean="0"/>
              <a:t>“Es un sitio muy interesante para poder administrar la información que uno como usuario tiene y de igual manera aprender cada vez más… la importancia de la PROGRAMACIÓN”</a:t>
            </a:r>
          </a:p>
          <a:p>
            <a:pPr algn="ctr"/>
            <a:endParaRPr lang="es-ES" dirty="0" smtClean="0"/>
          </a:p>
          <a:p>
            <a:pPr algn="ctr"/>
            <a:r>
              <a:rPr lang="es-ES" dirty="0" smtClean="0"/>
              <a:t>“Gracias”</a:t>
            </a:r>
            <a:endParaRPr lang="es-MX" dirty="0"/>
          </a:p>
        </p:txBody>
      </p:sp>
      <p:sp>
        <p:nvSpPr>
          <p:cNvPr id="5" name="4 Forma libre"/>
          <p:cNvSpPr/>
          <p:nvPr/>
        </p:nvSpPr>
        <p:spPr>
          <a:xfrm>
            <a:off x="3722255" y="5472545"/>
            <a:ext cx="1590963" cy="577273"/>
          </a:xfrm>
          <a:custGeom>
            <a:avLst/>
            <a:gdLst>
              <a:gd name="connsiteX0" fmla="*/ 614218 w 1590963"/>
              <a:gd name="connsiteY0" fmla="*/ 0 h 577273"/>
              <a:gd name="connsiteX1" fmla="*/ 101600 w 1590963"/>
              <a:gd name="connsiteY1" fmla="*/ 124691 h 577273"/>
              <a:gd name="connsiteX2" fmla="*/ 60036 w 1590963"/>
              <a:gd name="connsiteY2" fmla="*/ 457200 h 577273"/>
              <a:gd name="connsiteX3" fmla="*/ 461818 w 1590963"/>
              <a:gd name="connsiteY3" fmla="*/ 568037 h 577273"/>
              <a:gd name="connsiteX4" fmla="*/ 1445490 w 1590963"/>
              <a:gd name="connsiteY4" fmla="*/ 498764 h 577273"/>
              <a:gd name="connsiteX5" fmla="*/ 1334654 w 1590963"/>
              <a:gd name="connsiteY5" fmla="*/ 96982 h 577273"/>
              <a:gd name="connsiteX6" fmla="*/ 780472 w 1590963"/>
              <a:gd name="connsiteY6" fmla="*/ 0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963" h="577273">
                <a:moveTo>
                  <a:pt x="614218" y="0"/>
                </a:moveTo>
                <a:cubicBezTo>
                  <a:pt x="404091" y="24245"/>
                  <a:pt x="193964" y="48491"/>
                  <a:pt x="101600" y="124691"/>
                </a:cubicBezTo>
                <a:cubicBezTo>
                  <a:pt x="9236" y="200891"/>
                  <a:pt x="0" y="383309"/>
                  <a:pt x="60036" y="457200"/>
                </a:cubicBezTo>
                <a:cubicBezTo>
                  <a:pt x="120072" y="531091"/>
                  <a:pt x="230909" y="561110"/>
                  <a:pt x="461818" y="568037"/>
                </a:cubicBezTo>
                <a:cubicBezTo>
                  <a:pt x="692727" y="574964"/>
                  <a:pt x="1300017" y="577273"/>
                  <a:pt x="1445490" y="498764"/>
                </a:cubicBezTo>
                <a:cubicBezTo>
                  <a:pt x="1590963" y="420255"/>
                  <a:pt x="1445490" y="180109"/>
                  <a:pt x="1334654" y="96982"/>
                </a:cubicBezTo>
                <a:cubicBezTo>
                  <a:pt x="1223818" y="13855"/>
                  <a:pt x="1002145" y="6927"/>
                  <a:pt x="780472"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Propósito</a:t>
            </a:r>
            <a:endParaRPr lang="es-MX" dirty="0"/>
          </a:p>
        </p:txBody>
      </p:sp>
      <p:sp>
        <p:nvSpPr>
          <p:cNvPr id="3" name="2 Rectángulo"/>
          <p:cNvSpPr/>
          <p:nvPr/>
        </p:nvSpPr>
        <p:spPr>
          <a:xfrm>
            <a:off x="428596" y="1571612"/>
            <a:ext cx="8358246"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En esta presentación se llevara acabo una explicación en la cual, se define que es la WEBNODE, con el fin de dar un entendimiento claro de este sitio.</a:t>
            </a:r>
          </a:p>
          <a:p>
            <a:pPr algn="ctr"/>
            <a:r>
              <a:rPr lang="es-ES" sz="2400" dirty="0" smtClean="0"/>
              <a:t>De igual manera… se planteara un procedimiento de como “crear” (una “propia” pagina web) y como “viajar” en una pagina web (de otro administrador).</a:t>
            </a:r>
          </a:p>
          <a:p>
            <a:pPr algn="ctr"/>
            <a:endParaRPr lang="es-MX" sz="10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¿Qué es la WEBNODE?</a:t>
            </a:r>
            <a:endParaRPr lang="es-MX" dirty="0"/>
          </a:p>
        </p:txBody>
      </p:sp>
      <p:sp>
        <p:nvSpPr>
          <p:cNvPr id="3" name="2 Rectángulo redondeado"/>
          <p:cNvSpPr/>
          <p:nvPr/>
        </p:nvSpPr>
        <p:spPr>
          <a:xfrm>
            <a:off x="785786" y="1214422"/>
            <a:ext cx="6286544" cy="12858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dirty="0" smtClean="0"/>
              <a:t>Es un sistema de creación de páginas web en línea que ofrece una herramienta de diseño para que permita al usuario crear una página web utilizando la tecnología de arrastrar y soltar elementos como blogs, foros, foto galerías, vídeos, encuestas, widgest, etc.</a:t>
            </a:r>
            <a:endParaRPr lang="es-MX" sz="1600" dirty="0"/>
          </a:p>
        </p:txBody>
      </p:sp>
      <p:sp>
        <p:nvSpPr>
          <p:cNvPr id="9" name="8 Rectángulo"/>
          <p:cNvSpPr/>
          <p:nvPr/>
        </p:nvSpPr>
        <p:spPr>
          <a:xfrm>
            <a:off x="1500166" y="5143512"/>
            <a:ext cx="6286544" cy="15001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600" b="1" dirty="0" smtClean="0"/>
              <a:t>Arrastrar y soltar</a:t>
            </a:r>
            <a:r>
              <a:rPr lang="es-MX" sz="1600" dirty="0" smtClean="0"/>
              <a:t> es una expresión informática que se refiere a la acción de mover con el ratón objetos de una ventana a otra o entre partes de una misma ventana. Los objetos arrastrados son habitualmente archivos, pero también pueden ser arrastrados otros tipos de elementos en función del programa.</a:t>
            </a:r>
            <a:endParaRPr lang="es-MX" sz="1600" dirty="0"/>
          </a:p>
        </p:txBody>
      </p:sp>
      <p:cxnSp>
        <p:nvCxnSpPr>
          <p:cNvPr id="7" name="6 Conector recto de flecha"/>
          <p:cNvCxnSpPr/>
          <p:nvPr/>
        </p:nvCxnSpPr>
        <p:spPr>
          <a:xfrm rot="16200000" flipH="1">
            <a:off x="250001" y="3607595"/>
            <a:ext cx="2714644" cy="3571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3554" name="Picture 2" descr="http://upload.wikimedia.org/wikipedia/commons/thumb/7/7c/Drag-and-drop-es.svg/862px-Drag-and-drop-es.svg.png"/>
          <p:cNvPicPr>
            <a:picLocks noChangeAspect="1" noChangeArrowheads="1"/>
          </p:cNvPicPr>
          <p:nvPr/>
        </p:nvPicPr>
        <p:blipFill>
          <a:blip r:embed="rId2"/>
          <a:srcRect/>
          <a:stretch>
            <a:fillRect/>
          </a:stretch>
        </p:blipFill>
        <p:spPr bwMode="auto">
          <a:xfrm>
            <a:off x="571472" y="1214422"/>
            <a:ext cx="8072494" cy="4000528"/>
          </a:xfrm>
          <a:prstGeom prst="rect">
            <a:avLst/>
          </a:prstGeom>
          <a:noFill/>
        </p:spPr>
      </p:pic>
      <p:sp>
        <p:nvSpPr>
          <p:cNvPr id="17" name="16 Elipse"/>
          <p:cNvSpPr/>
          <p:nvPr/>
        </p:nvSpPr>
        <p:spPr>
          <a:xfrm>
            <a:off x="428596" y="1428736"/>
            <a:ext cx="1857388"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Objeto de ejemplo:</a:t>
            </a:r>
            <a:endParaRPr lang="es-MX" dirty="0"/>
          </a:p>
        </p:txBody>
      </p:sp>
      <p:sp>
        <p:nvSpPr>
          <p:cNvPr id="19" name="18 Forma libre"/>
          <p:cNvSpPr/>
          <p:nvPr/>
        </p:nvSpPr>
        <p:spPr>
          <a:xfrm>
            <a:off x="1383145" y="1773382"/>
            <a:ext cx="1196109" cy="1304636"/>
          </a:xfrm>
          <a:custGeom>
            <a:avLst/>
            <a:gdLst>
              <a:gd name="connsiteX0" fmla="*/ 972128 w 1196109"/>
              <a:gd name="connsiteY0" fmla="*/ 0 h 1304636"/>
              <a:gd name="connsiteX1" fmla="*/ 1166091 w 1196109"/>
              <a:gd name="connsiteY1" fmla="*/ 346363 h 1304636"/>
              <a:gd name="connsiteX2" fmla="*/ 792019 w 1196109"/>
              <a:gd name="connsiteY2" fmla="*/ 692727 h 1304636"/>
              <a:gd name="connsiteX3" fmla="*/ 778164 w 1196109"/>
              <a:gd name="connsiteY3" fmla="*/ 651163 h 1304636"/>
              <a:gd name="connsiteX4" fmla="*/ 514928 w 1196109"/>
              <a:gd name="connsiteY4" fmla="*/ 540327 h 1304636"/>
              <a:gd name="connsiteX5" fmla="*/ 71582 w 1196109"/>
              <a:gd name="connsiteY5" fmla="*/ 775854 h 1304636"/>
              <a:gd name="connsiteX6" fmla="*/ 85437 w 1196109"/>
              <a:gd name="connsiteY6" fmla="*/ 1177636 h 1304636"/>
              <a:gd name="connsiteX7" fmla="*/ 556491 w 1196109"/>
              <a:gd name="connsiteY7" fmla="*/ 1302327 h 1304636"/>
              <a:gd name="connsiteX8" fmla="*/ 958273 w 1196109"/>
              <a:gd name="connsiteY8" fmla="*/ 1191491 h 1304636"/>
              <a:gd name="connsiteX9" fmla="*/ 889000 w 1196109"/>
              <a:gd name="connsiteY9" fmla="*/ 803563 h 130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6109" h="1304636">
                <a:moveTo>
                  <a:pt x="972128" y="0"/>
                </a:moveTo>
                <a:cubicBezTo>
                  <a:pt x="1084118" y="115454"/>
                  <a:pt x="1196109" y="230909"/>
                  <a:pt x="1166091" y="346363"/>
                </a:cubicBezTo>
                <a:cubicBezTo>
                  <a:pt x="1136073" y="461817"/>
                  <a:pt x="856673" y="641927"/>
                  <a:pt x="792019" y="692727"/>
                </a:cubicBezTo>
                <a:cubicBezTo>
                  <a:pt x="727365" y="743527"/>
                  <a:pt x="824346" y="676563"/>
                  <a:pt x="778164" y="651163"/>
                </a:cubicBezTo>
                <a:cubicBezTo>
                  <a:pt x="731982" y="625763"/>
                  <a:pt x="632692" y="519545"/>
                  <a:pt x="514928" y="540327"/>
                </a:cubicBezTo>
                <a:cubicBezTo>
                  <a:pt x="397164" y="561109"/>
                  <a:pt x="143164" y="669636"/>
                  <a:pt x="71582" y="775854"/>
                </a:cubicBezTo>
                <a:cubicBezTo>
                  <a:pt x="0" y="882072"/>
                  <a:pt x="4619" y="1089891"/>
                  <a:pt x="85437" y="1177636"/>
                </a:cubicBezTo>
                <a:cubicBezTo>
                  <a:pt x="166255" y="1265381"/>
                  <a:pt x="411018" y="1300018"/>
                  <a:pt x="556491" y="1302327"/>
                </a:cubicBezTo>
                <a:cubicBezTo>
                  <a:pt x="701964" y="1304636"/>
                  <a:pt x="902855" y="1274618"/>
                  <a:pt x="958273" y="1191491"/>
                </a:cubicBezTo>
                <a:cubicBezTo>
                  <a:pt x="1013691" y="1108364"/>
                  <a:pt x="951345" y="955963"/>
                  <a:pt x="889000" y="80356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0" name="19 Elipse"/>
          <p:cNvSpPr/>
          <p:nvPr/>
        </p:nvSpPr>
        <p:spPr>
          <a:xfrm>
            <a:off x="6929454" y="2786058"/>
            <a:ext cx="1571636"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Ventana de destino</a:t>
            </a:r>
            <a:endParaRPr lang="es-MX" dirty="0"/>
          </a:p>
        </p:txBody>
      </p:sp>
      <p:sp>
        <p:nvSpPr>
          <p:cNvPr id="21" name="20 Forma libre"/>
          <p:cNvSpPr/>
          <p:nvPr/>
        </p:nvSpPr>
        <p:spPr>
          <a:xfrm>
            <a:off x="7520709" y="704273"/>
            <a:ext cx="1567872" cy="2316018"/>
          </a:xfrm>
          <a:custGeom>
            <a:avLst/>
            <a:gdLst>
              <a:gd name="connsiteX0" fmla="*/ 916709 w 1567872"/>
              <a:gd name="connsiteY0" fmla="*/ 2316018 h 2316018"/>
              <a:gd name="connsiteX1" fmla="*/ 1138382 w 1567872"/>
              <a:gd name="connsiteY1" fmla="*/ 2232891 h 2316018"/>
              <a:gd name="connsiteX2" fmla="*/ 1429327 w 1567872"/>
              <a:gd name="connsiteY2" fmla="*/ 1997363 h 2316018"/>
              <a:gd name="connsiteX3" fmla="*/ 1554018 w 1567872"/>
              <a:gd name="connsiteY3" fmla="*/ 1318491 h 2316018"/>
              <a:gd name="connsiteX4" fmla="*/ 1346200 w 1567872"/>
              <a:gd name="connsiteY4" fmla="*/ 417945 h 2316018"/>
              <a:gd name="connsiteX5" fmla="*/ 875146 w 1567872"/>
              <a:gd name="connsiteY5" fmla="*/ 30018 h 2316018"/>
              <a:gd name="connsiteX6" fmla="*/ 140855 w 1567872"/>
              <a:gd name="connsiteY6" fmla="*/ 237836 h 2316018"/>
              <a:gd name="connsiteX7" fmla="*/ 30018 w 1567872"/>
              <a:gd name="connsiteY7" fmla="*/ 362527 h 23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72" h="2316018">
                <a:moveTo>
                  <a:pt x="916709" y="2316018"/>
                </a:moveTo>
                <a:cubicBezTo>
                  <a:pt x="984827" y="2301009"/>
                  <a:pt x="1052946" y="2286000"/>
                  <a:pt x="1138382" y="2232891"/>
                </a:cubicBezTo>
                <a:cubicBezTo>
                  <a:pt x="1223818" y="2179782"/>
                  <a:pt x="1360054" y="2149763"/>
                  <a:pt x="1429327" y="1997363"/>
                </a:cubicBezTo>
                <a:cubicBezTo>
                  <a:pt x="1498600" y="1844963"/>
                  <a:pt x="1567872" y="1581727"/>
                  <a:pt x="1554018" y="1318491"/>
                </a:cubicBezTo>
                <a:cubicBezTo>
                  <a:pt x="1540164" y="1055255"/>
                  <a:pt x="1459345" y="632691"/>
                  <a:pt x="1346200" y="417945"/>
                </a:cubicBezTo>
                <a:cubicBezTo>
                  <a:pt x="1233055" y="203199"/>
                  <a:pt x="1076037" y="60036"/>
                  <a:pt x="875146" y="30018"/>
                </a:cubicBezTo>
                <a:cubicBezTo>
                  <a:pt x="674255" y="0"/>
                  <a:pt x="281710" y="182418"/>
                  <a:pt x="140855" y="237836"/>
                </a:cubicBezTo>
                <a:cubicBezTo>
                  <a:pt x="0" y="293254"/>
                  <a:pt x="30018" y="362527"/>
                  <a:pt x="30018" y="362527"/>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23" name="22 Forma libre"/>
          <p:cNvSpPr/>
          <p:nvPr/>
        </p:nvSpPr>
        <p:spPr>
          <a:xfrm>
            <a:off x="7952509" y="3449782"/>
            <a:ext cx="1032164" cy="2265218"/>
          </a:xfrm>
          <a:custGeom>
            <a:avLst/>
            <a:gdLst>
              <a:gd name="connsiteX0" fmla="*/ 568036 w 1032164"/>
              <a:gd name="connsiteY0" fmla="*/ 0 h 2265218"/>
              <a:gd name="connsiteX1" fmla="*/ 845127 w 1032164"/>
              <a:gd name="connsiteY1" fmla="*/ 249382 h 2265218"/>
              <a:gd name="connsiteX2" fmla="*/ 1011382 w 1032164"/>
              <a:gd name="connsiteY2" fmla="*/ 900545 h 2265218"/>
              <a:gd name="connsiteX3" fmla="*/ 969818 w 1032164"/>
              <a:gd name="connsiteY3" fmla="*/ 1593273 h 2265218"/>
              <a:gd name="connsiteX4" fmla="*/ 748146 w 1032164"/>
              <a:gd name="connsiteY4" fmla="*/ 2147454 h 2265218"/>
              <a:gd name="connsiteX5" fmla="*/ 166255 w 1032164"/>
              <a:gd name="connsiteY5" fmla="*/ 2202873 h 2265218"/>
              <a:gd name="connsiteX6" fmla="*/ 0 w 1032164"/>
              <a:gd name="connsiteY6" fmla="*/ 1773382 h 22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164" h="2265218">
                <a:moveTo>
                  <a:pt x="568036" y="0"/>
                </a:moveTo>
                <a:cubicBezTo>
                  <a:pt x="669636" y="49645"/>
                  <a:pt x="771236" y="99291"/>
                  <a:pt x="845127" y="249382"/>
                </a:cubicBezTo>
                <a:cubicBezTo>
                  <a:pt x="919018" y="399473"/>
                  <a:pt x="990600" y="676563"/>
                  <a:pt x="1011382" y="900545"/>
                </a:cubicBezTo>
                <a:cubicBezTo>
                  <a:pt x="1032164" y="1124527"/>
                  <a:pt x="1013691" y="1385455"/>
                  <a:pt x="969818" y="1593273"/>
                </a:cubicBezTo>
                <a:cubicBezTo>
                  <a:pt x="925945" y="1801091"/>
                  <a:pt x="882073" y="2045854"/>
                  <a:pt x="748146" y="2147454"/>
                </a:cubicBezTo>
                <a:cubicBezTo>
                  <a:pt x="614219" y="2249054"/>
                  <a:pt x="290946" y="2265218"/>
                  <a:pt x="166255" y="2202873"/>
                </a:cubicBezTo>
                <a:cubicBezTo>
                  <a:pt x="41564" y="2140528"/>
                  <a:pt x="20782" y="1840346"/>
                  <a:pt x="0" y="177338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pic>
        <p:nvPicPr>
          <p:cNvPr id="23556" name="Picture 4" descr="http://upload.wikimedia.org/wikipedia/commons/2/2e/Webnodelogo.png"/>
          <p:cNvPicPr>
            <a:picLocks noChangeAspect="1" noChangeArrowheads="1"/>
          </p:cNvPicPr>
          <p:nvPr/>
        </p:nvPicPr>
        <p:blipFill>
          <a:blip r:embed="rId3"/>
          <a:srcRect/>
          <a:stretch>
            <a:fillRect/>
          </a:stretch>
        </p:blipFill>
        <p:spPr bwMode="auto">
          <a:xfrm>
            <a:off x="357158" y="1357298"/>
            <a:ext cx="8334375" cy="3357586"/>
          </a:xfrm>
          <a:prstGeom prst="rect">
            <a:avLst/>
          </a:prstGeom>
          <a:noFill/>
        </p:spPr>
      </p:pic>
      <p:sp>
        <p:nvSpPr>
          <p:cNvPr id="25" name="24 Rectángulo"/>
          <p:cNvSpPr/>
          <p:nvPr/>
        </p:nvSpPr>
        <p:spPr>
          <a:xfrm>
            <a:off x="1428728" y="214290"/>
            <a:ext cx="5857916" cy="1285884"/>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600" b="1" dirty="0" smtClean="0">
                <a:ln/>
                <a:solidFill>
                  <a:schemeClr val="accent3"/>
                </a:solidFill>
              </a:rPr>
              <a:t>Aquí tenemos el logotipo de la pagina Web.</a:t>
            </a:r>
            <a:endParaRPr lang="es-MX" sz="3600" b="1" dirty="0">
              <a:ln/>
              <a:solidFill>
                <a:schemeClr val="accent3"/>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1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3554"/>
                                        </p:tgtEl>
                                        <p:attrNameLst>
                                          <p:attrName>style.visibility</p:attrName>
                                        </p:attrNameLst>
                                      </p:cBhvr>
                                      <p:to>
                                        <p:strVal val="visible"/>
                                      </p:to>
                                    </p:set>
                                    <p:animEffect transition="in" filter="wedge">
                                      <p:cBhvr>
                                        <p:cTn id="18" dur="1000"/>
                                        <p:tgtEl>
                                          <p:spTgt spid="2355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edge">
                                      <p:cBhvr>
                                        <p:cTn id="23" dur="1000"/>
                                        <p:tgtEl>
                                          <p:spTgt spid="19"/>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edge">
                                      <p:cBhvr>
                                        <p:cTn id="26" dur="1000"/>
                                        <p:tgtEl>
                                          <p:spTgt spid="17"/>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edge">
                                      <p:cBhvr>
                                        <p:cTn id="29" dur="1000"/>
                                        <p:tgtEl>
                                          <p:spTgt spid="20"/>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edge">
                                      <p:cBhvr>
                                        <p:cTn id="32" dur="1000"/>
                                        <p:tgtEl>
                                          <p:spTgt spid="23"/>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edg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xit" presetSubtype="0" fill="hold" grpId="1" nodeType="clickEffect">
                                  <p:stCondLst>
                                    <p:cond delay="0"/>
                                  </p:stCondLst>
                                  <p:childTnLst>
                                    <p:anim from="(ppt_x)" to="(ppt_x+1)" calcmode="lin" valueType="num">
                                      <p:cBhvr>
                                        <p:cTn id="39" dur="1000">
                                          <p:stCondLst>
                                            <p:cond delay="0"/>
                                          </p:stCondLst>
                                        </p:cTn>
                                        <p:tgtEl>
                                          <p:spTgt spid="3"/>
                                        </p:tgtEl>
                                        <p:attrNameLst>
                                          <p:attrName>ppt_x</p:attrName>
                                        </p:attrNameLst>
                                      </p:cBhvr>
                                    </p:anim>
                                    <p:anim from="0" to="-1.0" calcmode="lin" valueType="num">
                                      <p:cBhvr>
                                        <p:cTn id="40" dur="200" accel="50000">
                                          <p:stCondLst>
                                            <p:cond delay="0"/>
                                          </p:stCondLst>
                                        </p:cTn>
                                        <p:tgtEl>
                                          <p:spTgt spid="3"/>
                                        </p:tgtEl>
                                        <p:attrNameLst>
                                          <p:attrName>xshear</p:attrName>
                                        </p:attrNameLst>
                                      </p:cBhvr>
                                    </p:anim>
                                    <p:set>
                                      <p:cBhvr>
                                        <p:cTn id="41" dur="800">
                                          <p:stCondLst>
                                            <p:cond delay="200"/>
                                          </p:stCondLst>
                                        </p:cTn>
                                        <p:tgtEl>
                                          <p:spTgt spid="3"/>
                                        </p:tgtEl>
                                        <p:attrNameLst>
                                          <p:attrName>xshear</p:attrName>
                                        </p:attrNameLst>
                                      </p:cBhvr>
                                      <p:to>
                                        <p:strVal val="-1.0"/>
                                      </p:to>
                                    </p:set>
                                    <p:set>
                                      <p:cBhvr>
                                        <p:cTn id="42" dur="1" fill="hold">
                                          <p:stCondLst>
                                            <p:cond delay="999"/>
                                          </p:stCondLst>
                                        </p:cTn>
                                        <p:tgtEl>
                                          <p:spTgt spid="3"/>
                                        </p:tgtEl>
                                        <p:attrNameLst>
                                          <p:attrName>style.visibility</p:attrName>
                                        </p:attrNameLst>
                                      </p:cBhvr>
                                      <p:to>
                                        <p:strVal val="hidden"/>
                                      </p:to>
                                    </p:set>
                                  </p:childTnLst>
                                </p:cTn>
                              </p:par>
                              <p:par>
                                <p:cTn id="43" presetID="34" presetClass="exit" presetSubtype="0" fill="hold" grpId="1" nodeType="withEffect">
                                  <p:stCondLst>
                                    <p:cond delay="0"/>
                                  </p:stCondLst>
                                  <p:childTnLst>
                                    <p:anim from="(ppt_x)" to="(ppt_x+1)" calcmode="lin" valueType="num">
                                      <p:cBhvr>
                                        <p:cTn id="44" dur="1000">
                                          <p:stCondLst>
                                            <p:cond delay="0"/>
                                          </p:stCondLst>
                                        </p:cTn>
                                        <p:tgtEl>
                                          <p:spTgt spid="9"/>
                                        </p:tgtEl>
                                        <p:attrNameLst>
                                          <p:attrName>ppt_x</p:attrName>
                                        </p:attrNameLst>
                                      </p:cBhvr>
                                    </p:anim>
                                    <p:anim from="0" to="-1.0" calcmode="lin" valueType="num">
                                      <p:cBhvr>
                                        <p:cTn id="45" dur="200" accel="50000">
                                          <p:stCondLst>
                                            <p:cond delay="0"/>
                                          </p:stCondLst>
                                        </p:cTn>
                                        <p:tgtEl>
                                          <p:spTgt spid="9"/>
                                        </p:tgtEl>
                                        <p:attrNameLst>
                                          <p:attrName>xshear</p:attrName>
                                        </p:attrNameLst>
                                      </p:cBhvr>
                                    </p:anim>
                                    <p:set>
                                      <p:cBhvr>
                                        <p:cTn id="46" dur="800">
                                          <p:stCondLst>
                                            <p:cond delay="200"/>
                                          </p:stCondLst>
                                        </p:cTn>
                                        <p:tgtEl>
                                          <p:spTgt spid="9"/>
                                        </p:tgtEl>
                                        <p:attrNameLst>
                                          <p:attrName>xshear</p:attrName>
                                        </p:attrNameLst>
                                      </p:cBhvr>
                                      <p:to>
                                        <p:strVal val="-1.0"/>
                                      </p:to>
                                    </p:set>
                                    <p:set>
                                      <p:cBhvr>
                                        <p:cTn id="47" dur="1" fill="hold">
                                          <p:stCondLst>
                                            <p:cond delay="999"/>
                                          </p:stCondLst>
                                        </p:cTn>
                                        <p:tgtEl>
                                          <p:spTgt spid="9"/>
                                        </p:tgtEl>
                                        <p:attrNameLst>
                                          <p:attrName>style.visibility</p:attrName>
                                        </p:attrNameLst>
                                      </p:cBhvr>
                                      <p:to>
                                        <p:strVal val="hidden"/>
                                      </p:to>
                                    </p:set>
                                  </p:childTnLst>
                                </p:cTn>
                              </p:par>
                              <p:par>
                                <p:cTn id="48" presetID="34" presetClass="exit" presetSubtype="0" fill="hold" nodeType="withEffect">
                                  <p:stCondLst>
                                    <p:cond delay="0"/>
                                  </p:stCondLst>
                                  <p:childTnLst>
                                    <p:anim from="(ppt_x)" to="(ppt_x+1)" calcmode="lin" valueType="num">
                                      <p:cBhvr>
                                        <p:cTn id="49" dur="1000">
                                          <p:stCondLst>
                                            <p:cond delay="0"/>
                                          </p:stCondLst>
                                        </p:cTn>
                                        <p:tgtEl>
                                          <p:spTgt spid="7"/>
                                        </p:tgtEl>
                                        <p:attrNameLst>
                                          <p:attrName>ppt_x</p:attrName>
                                        </p:attrNameLst>
                                      </p:cBhvr>
                                    </p:anim>
                                    <p:anim from="0" to="-1.0" calcmode="lin" valueType="num">
                                      <p:cBhvr>
                                        <p:cTn id="50" dur="200" accel="50000">
                                          <p:stCondLst>
                                            <p:cond delay="0"/>
                                          </p:stCondLst>
                                        </p:cTn>
                                        <p:tgtEl>
                                          <p:spTgt spid="7"/>
                                        </p:tgtEl>
                                        <p:attrNameLst>
                                          <p:attrName>xshear</p:attrName>
                                        </p:attrNameLst>
                                      </p:cBhvr>
                                    </p:anim>
                                    <p:set>
                                      <p:cBhvr>
                                        <p:cTn id="51" dur="800">
                                          <p:stCondLst>
                                            <p:cond delay="200"/>
                                          </p:stCondLst>
                                        </p:cTn>
                                        <p:tgtEl>
                                          <p:spTgt spid="7"/>
                                        </p:tgtEl>
                                        <p:attrNameLst>
                                          <p:attrName>xshear</p:attrName>
                                        </p:attrNameLst>
                                      </p:cBhvr>
                                      <p:to>
                                        <p:strVal val="-1.0"/>
                                      </p:to>
                                    </p:set>
                                    <p:set>
                                      <p:cBhvr>
                                        <p:cTn id="52" dur="1" fill="hold">
                                          <p:stCondLst>
                                            <p:cond delay="999"/>
                                          </p:stCondLst>
                                        </p:cTn>
                                        <p:tgtEl>
                                          <p:spTgt spid="7"/>
                                        </p:tgtEl>
                                        <p:attrNameLst>
                                          <p:attrName>style.visibility</p:attrName>
                                        </p:attrNameLst>
                                      </p:cBhvr>
                                      <p:to>
                                        <p:strVal val="hidden"/>
                                      </p:to>
                                    </p:set>
                                  </p:childTnLst>
                                </p:cTn>
                              </p:par>
                              <p:par>
                                <p:cTn id="53" presetID="34" presetClass="exit" presetSubtype="0" fill="hold" nodeType="withEffect">
                                  <p:stCondLst>
                                    <p:cond delay="0"/>
                                  </p:stCondLst>
                                  <p:childTnLst>
                                    <p:anim from="(ppt_x)" to="(ppt_x+1)" calcmode="lin" valueType="num">
                                      <p:cBhvr>
                                        <p:cTn id="54" dur="1000">
                                          <p:stCondLst>
                                            <p:cond delay="0"/>
                                          </p:stCondLst>
                                        </p:cTn>
                                        <p:tgtEl>
                                          <p:spTgt spid="23554"/>
                                        </p:tgtEl>
                                        <p:attrNameLst>
                                          <p:attrName>ppt_x</p:attrName>
                                        </p:attrNameLst>
                                      </p:cBhvr>
                                    </p:anim>
                                    <p:anim from="0" to="-1.0" calcmode="lin" valueType="num">
                                      <p:cBhvr>
                                        <p:cTn id="55" dur="200" accel="50000">
                                          <p:stCondLst>
                                            <p:cond delay="0"/>
                                          </p:stCondLst>
                                        </p:cTn>
                                        <p:tgtEl>
                                          <p:spTgt spid="23554"/>
                                        </p:tgtEl>
                                        <p:attrNameLst>
                                          <p:attrName>xshear</p:attrName>
                                        </p:attrNameLst>
                                      </p:cBhvr>
                                    </p:anim>
                                    <p:set>
                                      <p:cBhvr>
                                        <p:cTn id="56" dur="800">
                                          <p:stCondLst>
                                            <p:cond delay="200"/>
                                          </p:stCondLst>
                                        </p:cTn>
                                        <p:tgtEl>
                                          <p:spTgt spid="23554"/>
                                        </p:tgtEl>
                                        <p:attrNameLst>
                                          <p:attrName>xshear</p:attrName>
                                        </p:attrNameLst>
                                      </p:cBhvr>
                                      <p:to>
                                        <p:strVal val="-1.0"/>
                                      </p:to>
                                    </p:set>
                                    <p:set>
                                      <p:cBhvr>
                                        <p:cTn id="57" dur="1" fill="hold">
                                          <p:stCondLst>
                                            <p:cond delay="999"/>
                                          </p:stCondLst>
                                        </p:cTn>
                                        <p:tgtEl>
                                          <p:spTgt spid="23554"/>
                                        </p:tgtEl>
                                        <p:attrNameLst>
                                          <p:attrName>style.visibility</p:attrName>
                                        </p:attrNameLst>
                                      </p:cBhvr>
                                      <p:to>
                                        <p:strVal val="hidden"/>
                                      </p:to>
                                    </p:set>
                                  </p:childTnLst>
                                </p:cTn>
                              </p:par>
                              <p:par>
                                <p:cTn id="58" presetID="34" presetClass="exit" presetSubtype="0" fill="hold" grpId="1" nodeType="withEffect">
                                  <p:stCondLst>
                                    <p:cond delay="0"/>
                                  </p:stCondLst>
                                  <p:childTnLst>
                                    <p:anim from="(ppt_x)" to="(ppt_x+1)" calcmode="lin" valueType="num">
                                      <p:cBhvr>
                                        <p:cTn id="59" dur="1000">
                                          <p:stCondLst>
                                            <p:cond delay="0"/>
                                          </p:stCondLst>
                                        </p:cTn>
                                        <p:tgtEl>
                                          <p:spTgt spid="17"/>
                                        </p:tgtEl>
                                        <p:attrNameLst>
                                          <p:attrName>ppt_x</p:attrName>
                                        </p:attrNameLst>
                                      </p:cBhvr>
                                    </p:anim>
                                    <p:anim from="0" to="-1.0" calcmode="lin" valueType="num">
                                      <p:cBhvr>
                                        <p:cTn id="60" dur="200" accel="50000">
                                          <p:stCondLst>
                                            <p:cond delay="0"/>
                                          </p:stCondLst>
                                        </p:cTn>
                                        <p:tgtEl>
                                          <p:spTgt spid="17"/>
                                        </p:tgtEl>
                                        <p:attrNameLst>
                                          <p:attrName>xshear</p:attrName>
                                        </p:attrNameLst>
                                      </p:cBhvr>
                                    </p:anim>
                                    <p:set>
                                      <p:cBhvr>
                                        <p:cTn id="61" dur="800">
                                          <p:stCondLst>
                                            <p:cond delay="200"/>
                                          </p:stCondLst>
                                        </p:cTn>
                                        <p:tgtEl>
                                          <p:spTgt spid="17"/>
                                        </p:tgtEl>
                                        <p:attrNameLst>
                                          <p:attrName>xshear</p:attrName>
                                        </p:attrNameLst>
                                      </p:cBhvr>
                                      <p:to>
                                        <p:strVal val="-1.0"/>
                                      </p:to>
                                    </p:set>
                                    <p:set>
                                      <p:cBhvr>
                                        <p:cTn id="62" dur="1" fill="hold">
                                          <p:stCondLst>
                                            <p:cond delay="999"/>
                                          </p:stCondLst>
                                        </p:cTn>
                                        <p:tgtEl>
                                          <p:spTgt spid="17"/>
                                        </p:tgtEl>
                                        <p:attrNameLst>
                                          <p:attrName>style.visibility</p:attrName>
                                        </p:attrNameLst>
                                      </p:cBhvr>
                                      <p:to>
                                        <p:strVal val="hidden"/>
                                      </p:to>
                                    </p:set>
                                  </p:childTnLst>
                                </p:cTn>
                              </p:par>
                              <p:par>
                                <p:cTn id="63" presetID="34" presetClass="exit" presetSubtype="0" fill="hold" grpId="1" nodeType="withEffect">
                                  <p:stCondLst>
                                    <p:cond delay="0"/>
                                  </p:stCondLst>
                                  <p:childTnLst>
                                    <p:anim from="(ppt_x)" to="(ppt_x+1)" calcmode="lin" valueType="num">
                                      <p:cBhvr>
                                        <p:cTn id="64" dur="1000">
                                          <p:stCondLst>
                                            <p:cond delay="0"/>
                                          </p:stCondLst>
                                        </p:cTn>
                                        <p:tgtEl>
                                          <p:spTgt spid="19"/>
                                        </p:tgtEl>
                                        <p:attrNameLst>
                                          <p:attrName>ppt_x</p:attrName>
                                        </p:attrNameLst>
                                      </p:cBhvr>
                                    </p:anim>
                                    <p:anim from="0" to="-1.0" calcmode="lin" valueType="num">
                                      <p:cBhvr>
                                        <p:cTn id="65" dur="200" accel="50000">
                                          <p:stCondLst>
                                            <p:cond delay="0"/>
                                          </p:stCondLst>
                                        </p:cTn>
                                        <p:tgtEl>
                                          <p:spTgt spid="19"/>
                                        </p:tgtEl>
                                        <p:attrNameLst>
                                          <p:attrName>xshear</p:attrName>
                                        </p:attrNameLst>
                                      </p:cBhvr>
                                    </p:anim>
                                    <p:set>
                                      <p:cBhvr>
                                        <p:cTn id="66" dur="800">
                                          <p:stCondLst>
                                            <p:cond delay="200"/>
                                          </p:stCondLst>
                                        </p:cTn>
                                        <p:tgtEl>
                                          <p:spTgt spid="19"/>
                                        </p:tgtEl>
                                        <p:attrNameLst>
                                          <p:attrName>xshear</p:attrName>
                                        </p:attrNameLst>
                                      </p:cBhvr>
                                      <p:to>
                                        <p:strVal val="-1.0"/>
                                      </p:to>
                                    </p:set>
                                    <p:set>
                                      <p:cBhvr>
                                        <p:cTn id="67" dur="1" fill="hold">
                                          <p:stCondLst>
                                            <p:cond delay="999"/>
                                          </p:stCondLst>
                                        </p:cTn>
                                        <p:tgtEl>
                                          <p:spTgt spid="19"/>
                                        </p:tgtEl>
                                        <p:attrNameLst>
                                          <p:attrName>style.visibility</p:attrName>
                                        </p:attrNameLst>
                                      </p:cBhvr>
                                      <p:to>
                                        <p:strVal val="hidden"/>
                                      </p:to>
                                    </p:set>
                                  </p:childTnLst>
                                </p:cTn>
                              </p:par>
                              <p:par>
                                <p:cTn id="68" presetID="34" presetClass="exit" presetSubtype="0" fill="hold" grpId="1" nodeType="withEffect">
                                  <p:stCondLst>
                                    <p:cond delay="0"/>
                                  </p:stCondLst>
                                  <p:childTnLst>
                                    <p:anim from="(ppt_x)" to="(ppt_x+1)" calcmode="lin" valueType="num">
                                      <p:cBhvr>
                                        <p:cTn id="69" dur="1000">
                                          <p:stCondLst>
                                            <p:cond delay="0"/>
                                          </p:stCondLst>
                                        </p:cTn>
                                        <p:tgtEl>
                                          <p:spTgt spid="20"/>
                                        </p:tgtEl>
                                        <p:attrNameLst>
                                          <p:attrName>ppt_x</p:attrName>
                                        </p:attrNameLst>
                                      </p:cBhvr>
                                    </p:anim>
                                    <p:anim from="0" to="-1.0" calcmode="lin" valueType="num">
                                      <p:cBhvr>
                                        <p:cTn id="70" dur="200" accel="50000">
                                          <p:stCondLst>
                                            <p:cond delay="0"/>
                                          </p:stCondLst>
                                        </p:cTn>
                                        <p:tgtEl>
                                          <p:spTgt spid="20"/>
                                        </p:tgtEl>
                                        <p:attrNameLst>
                                          <p:attrName>xshear</p:attrName>
                                        </p:attrNameLst>
                                      </p:cBhvr>
                                    </p:anim>
                                    <p:set>
                                      <p:cBhvr>
                                        <p:cTn id="71" dur="800">
                                          <p:stCondLst>
                                            <p:cond delay="200"/>
                                          </p:stCondLst>
                                        </p:cTn>
                                        <p:tgtEl>
                                          <p:spTgt spid="20"/>
                                        </p:tgtEl>
                                        <p:attrNameLst>
                                          <p:attrName>xshear</p:attrName>
                                        </p:attrNameLst>
                                      </p:cBhvr>
                                      <p:to>
                                        <p:strVal val="-1.0"/>
                                      </p:to>
                                    </p:set>
                                    <p:set>
                                      <p:cBhvr>
                                        <p:cTn id="72" dur="1" fill="hold">
                                          <p:stCondLst>
                                            <p:cond delay="999"/>
                                          </p:stCondLst>
                                        </p:cTn>
                                        <p:tgtEl>
                                          <p:spTgt spid="20"/>
                                        </p:tgtEl>
                                        <p:attrNameLst>
                                          <p:attrName>style.visibility</p:attrName>
                                        </p:attrNameLst>
                                      </p:cBhvr>
                                      <p:to>
                                        <p:strVal val="hidden"/>
                                      </p:to>
                                    </p:set>
                                  </p:childTnLst>
                                </p:cTn>
                              </p:par>
                              <p:par>
                                <p:cTn id="73" presetID="34" presetClass="exit" presetSubtype="0" fill="hold" grpId="1" nodeType="withEffect">
                                  <p:stCondLst>
                                    <p:cond delay="0"/>
                                  </p:stCondLst>
                                  <p:childTnLst>
                                    <p:anim from="(ppt_x)" to="(ppt_x+1)" calcmode="lin" valueType="num">
                                      <p:cBhvr>
                                        <p:cTn id="74" dur="1000">
                                          <p:stCondLst>
                                            <p:cond delay="0"/>
                                          </p:stCondLst>
                                        </p:cTn>
                                        <p:tgtEl>
                                          <p:spTgt spid="21"/>
                                        </p:tgtEl>
                                        <p:attrNameLst>
                                          <p:attrName>ppt_x</p:attrName>
                                        </p:attrNameLst>
                                      </p:cBhvr>
                                    </p:anim>
                                    <p:anim from="0" to="-1.0" calcmode="lin" valueType="num">
                                      <p:cBhvr>
                                        <p:cTn id="75" dur="200" accel="50000">
                                          <p:stCondLst>
                                            <p:cond delay="0"/>
                                          </p:stCondLst>
                                        </p:cTn>
                                        <p:tgtEl>
                                          <p:spTgt spid="21"/>
                                        </p:tgtEl>
                                        <p:attrNameLst>
                                          <p:attrName>xshear</p:attrName>
                                        </p:attrNameLst>
                                      </p:cBhvr>
                                    </p:anim>
                                    <p:set>
                                      <p:cBhvr>
                                        <p:cTn id="76" dur="800">
                                          <p:stCondLst>
                                            <p:cond delay="200"/>
                                          </p:stCondLst>
                                        </p:cTn>
                                        <p:tgtEl>
                                          <p:spTgt spid="21"/>
                                        </p:tgtEl>
                                        <p:attrNameLst>
                                          <p:attrName>xshear</p:attrName>
                                        </p:attrNameLst>
                                      </p:cBhvr>
                                      <p:to>
                                        <p:strVal val="-1.0"/>
                                      </p:to>
                                    </p:set>
                                    <p:set>
                                      <p:cBhvr>
                                        <p:cTn id="77" dur="1" fill="hold">
                                          <p:stCondLst>
                                            <p:cond delay="999"/>
                                          </p:stCondLst>
                                        </p:cTn>
                                        <p:tgtEl>
                                          <p:spTgt spid="21"/>
                                        </p:tgtEl>
                                        <p:attrNameLst>
                                          <p:attrName>style.visibility</p:attrName>
                                        </p:attrNameLst>
                                      </p:cBhvr>
                                      <p:to>
                                        <p:strVal val="hidden"/>
                                      </p:to>
                                    </p:set>
                                  </p:childTnLst>
                                </p:cTn>
                              </p:par>
                              <p:par>
                                <p:cTn id="78" presetID="34" presetClass="exit" presetSubtype="0" fill="hold" grpId="1" nodeType="withEffect">
                                  <p:stCondLst>
                                    <p:cond delay="0"/>
                                  </p:stCondLst>
                                  <p:childTnLst>
                                    <p:anim from="(ppt_x)" to="(ppt_x+1)" calcmode="lin" valueType="num">
                                      <p:cBhvr>
                                        <p:cTn id="79" dur="1000">
                                          <p:stCondLst>
                                            <p:cond delay="0"/>
                                          </p:stCondLst>
                                        </p:cTn>
                                        <p:tgtEl>
                                          <p:spTgt spid="23"/>
                                        </p:tgtEl>
                                        <p:attrNameLst>
                                          <p:attrName>ppt_x</p:attrName>
                                        </p:attrNameLst>
                                      </p:cBhvr>
                                    </p:anim>
                                    <p:anim from="0" to="-1.0" calcmode="lin" valueType="num">
                                      <p:cBhvr>
                                        <p:cTn id="80" dur="200" accel="50000">
                                          <p:stCondLst>
                                            <p:cond delay="0"/>
                                          </p:stCondLst>
                                        </p:cTn>
                                        <p:tgtEl>
                                          <p:spTgt spid="23"/>
                                        </p:tgtEl>
                                        <p:attrNameLst>
                                          <p:attrName>xshear</p:attrName>
                                        </p:attrNameLst>
                                      </p:cBhvr>
                                    </p:anim>
                                    <p:set>
                                      <p:cBhvr>
                                        <p:cTn id="81" dur="800">
                                          <p:stCondLst>
                                            <p:cond delay="200"/>
                                          </p:stCondLst>
                                        </p:cTn>
                                        <p:tgtEl>
                                          <p:spTgt spid="23"/>
                                        </p:tgtEl>
                                        <p:attrNameLst>
                                          <p:attrName>xshear</p:attrName>
                                        </p:attrNameLst>
                                      </p:cBhvr>
                                      <p:to>
                                        <p:strVal val="-1.0"/>
                                      </p:to>
                                    </p:set>
                                    <p:set>
                                      <p:cBhvr>
                                        <p:cTn id="82" dur="1" fill="hold">
                                          <p:stCondLst>
                                            <p:cond delay="999"/>
                                          </p:stCondLst>
                                        </p:cTn>
                                        <p:tgtEl>
                                          <p:spTgt spid="2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3556"/>
                                        </p:tgtEl>
                                        <p:attrNameLst>
                                          <p:attrName>style.visibility</p:attrName>
                                        </p:attrNameLst>
                                      </p:cBhvr>
                                      <p:to>
                                        <p:strVal val="visible"/>
                                      </p:to>
                                    </p:set>
                                    <p:animEffect transition="in" filter="checkerboard(across)">
                                      <p:cBhvr>
                                        <p:cTn id="87" dur="500"/>
                                        <p:tgtEl>
                                          <p:spTgt spid="23556"/>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heckerboard(across)">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7" grpId="0" animBg="1"/>
      <p:bldP spid="17" grpId="1" animBg="1"/>
      <p:bldP spid="19" grpId="0" animBg="1"/>
      <p:bldP spid="19" grpId="1" animBg="1"/>
      <p:bldP spid="20" grpId="0" animBg="1"/>
      <p:bldP spid="20" grpId="1" animBg="1"/>
      <p:bldP spid="21" grpId="0" animBg="1"/>
      <p:bldP spid="21" grpId="1" animBg="1"/>
      <p:bldP spid="23" grpId="0" animBg="1"/>
      <p:bldP spid="23" grpId="1"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643866" cy="1143000"/>
          </a:xfrm>
        </p:spPr>
        <p:txBody>
          <a:bodyPr>
            <a:normAutofit fontScale="90000"/>
          </a:bodyPr>
          <a:lstStyle/>
          <a:p>
            <a:r>
              <a:rPr lang="es-ES" dirty="0" smtClean="0"/>
              <a:t>¿Cómo se crea esta pagina web?</a:t>
            </a:r>
            <a:endParaRPr lang="es-MX" dirty="0"/>
          </a:p>
        </p:txBody>
      </p:sp>
      <p:sp>
        <p:nvSpPr>
          <p:cNvPr id="3" name="2 Rectángulo redondeado"/>
          <p:cNvSpPr/>
          <p:nvPr/>
        </p:nvSpPr>
        <p:spPr>
          <a:xfrm>
            <a:off x="714348" y="1142984"/>
            <a:ext cx="7643866" cy="16430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Cuando se ingresa a este sito web, automáticamente su pagina principal muestra tres cajas de texto, en las cuales se pueden ingresar:</a:t>
            </a:r>
          </a:p>
          <a:p>
            <a:pPr algn="ctr"/>
            <a:r>
              <a:rPr lang="es-ES" sz="1400" dirty="0" smtClean="0">
                <a:solidFill>
                  <a:schemeClr val="accent6"/>
                </a:solidFill>
              </a:rPr>
              <a:t>         El nombre de la web que se desee</a:t>
            </a:r>
            <a:r>
              <a:rPr lang="es-ES" sz="1400" dirty="0" smtClean="0"/>
              <a:t>,</a:t>
            </a:r>
          </a:p>
          <a:p>
            <a:pPr algn="ctr"/>
            <a:r>
              <a:rPr lang="es-ES" sz="1400" dirty="0" smtClean="0">
                <a:solidFill>
                  <a:schemeClr val="tx2">
                    <a:lumMod val="50000"/>
                  </a:schemeClr>
                </a:solidFill>
              </a:rPr>
              <a:t>La dirección de correo electrónico (del usuario que este interesado en la creación de su propia web)</a:t>
            </a:r>
          </a:p>
          <a:p>
            <a:pPr algn="ctr"/>
            <a:r>
              <a:rPr lang="es-ES" sz="1400" dirty="0" smtClean="0"/>
              <a:t>Y</a:t>
            </a:r>
          </a:p>
          <a:p>
            <a:pPr algn="ctr"/>
            <a:r>
              <a:rPr lang="es-ES" sz="1400" dirty="0" smtClean="0">
                <a:solidFill>
                  <a:schemeClr val="accent3"/>
                </a:solidFill>
              </a:rPr>
              <a:t>    La contraseña de dicho correo.</a:t>
            </a:r>
            <a:endParaRPr lang="es-MX" sz="1400" dirty="0">
              <a:solidFill>
                <a:schemeClr val="accent3"/>
              </a:solidFill>
            </a:endParaRPr>
          </a:p>
        </p:txBody>
      </p:sp>
      <p:sp>
        <p:nvSpPr>
          <p:cNvPr id="10" name="9 Forma libre"/>
          <p:cNvSpPr/>
          <p:nvPr/>
        </p:nvSpPr>
        <p:spPr>
          <a:xfrm>
            <a:off x="357158" y="1142984"/>
            <a:ext cx="3456709" cy="346364"/>
          </a:xfrm>
          <a:custGeom>
            <a:avLst/>
            <a:gdLst>
              <a:gd name="connsiteX0" fmla="*/ 226291 w 3456709"/>
              <a:gd name="connsiteY0" fmla="*/ 64654 h 346364"/>
              <a:gd name="connsiteX1" fmla="*/ 2969491 w 3456709"/>
              <a:gd name="connsiteY1" fmla="*/ 36945 h 346364"/>
              <a:gd name="connsiteX2" fmla="*/ 3149600 w 3456709"/>
              <a:gd name="connsiteY2" fmla="*/ 286327 h 346364"/>
              <a:gd name="connsiteX3" fmla="*/ 2096654 w 3456709"/>
              <a:gd name="connsiteY3" fmla="*/ 286327 h 346364"/>
              <a:gd name="connsiteX4" fmla="*/ 323273 w 3456709"/>
              <a:gd name="connsiteY4" fmla="*/ 327891 h 346364"/>
              <a:gd name="connsiteX5" fmla="*/ 157018 w 3456709"/>
              <a:gd name="connsiteY5" fmla="*/ 175491 h 34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709" h="346364">
                <a:moveTo>
                  <a:pt x="226291" y="64654"/>
                </a:moveTo>
                <a:cubicBezTo>
                  <a:pt x="1354282" y="32327"/>
                  <a:pt x="2482273" y="0"/>
                  <a:pt x="2969491" y="36945"/>
                </a:cubicBezTo>
                <a:cubicBezTo>
                  <a:pt x="3456709" y="73891"/>
                  <a:pt x="3295073" y="244763"/>
                  <a:pt x="3149600" y="286327"/>
                </a:cubicBezTo>
                <a:cubicBezTo>
                  <a:pt x="3004127" y="327891"/>
                  <a:pt x="2096654" y="286327"/>
                  <a:pt x="2096654" y="286327"/>
                </a:cubicBezTo>
                <a:cubicBezTo>
                  <a:pt x="1625600" y="293254"/>
                  <a:pt x="646546" y="346364"/>
                  <a:pt x="323273" y="327891"/>
                </a:cubicBezTo>
                <a:cubicBezTo>
                  <a:pt x="0" y="309418"/>
                  <a:pt x="157018" y="175491"/>
                  <a:pt x="157018" y="175491"/>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pic>
        <p:nvPicPr>
          <p:cNvPr id="16" name="15 Imagen"/>
          <p:cNvPicPr/>
          <p:nvPr/>
        </p:nvPicPr>
        <p:blipFill>
          <a:blip r:embed="rId2"/>
          <a:srcRect t="3743" r="51595" b="16254"/>
          <a:stretch>
            <a:fillRect/>
          </a:stretch>
        </p:blipFill>
        <p:spPr bwMode="auto">
          <a:xfrm>
            <a:off x="0" y="3071810"/>
            <a:ext cx="4143372" cy="3786190"/>
          </a:xfrm>
          <a:prstGeom prst="rect">
            <a:avLst/>
          </a:prstGeom>
          <a:noFill/>
          <a:ln w="9525">
            <a:noFill/>
            <a:miter lim="800000"/>
            <a:headEnd/>
            <a:tailEnd/>
          </a:ln>
        </p:spPr>
      </p:pic>
      <p:cxnSp>
        <p:nvCxnSpPr>
          <p:cNvPr id="12" name="11 Conector recto de flecha"/>
          <p:cNvCxnSpPr>
            <a:stCxn id="10" idx="5"/>
          </p:cNvCxnSpPr>
          <p:nvPr/>
        </p:nvCxnSpPr>
        <p:spPr>
          <a:xfrm>
            <a:off x="514176" y="1318475"/>
            <a:ext cx="200172" cy="18962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7" name="16 Imagen"/>
          <p:cNvPicPr/>
          <p:nvPr/>
        </p:nvPicPr>
        <p:blipFill>
          <a:blip r:embed="rId2"/>
          <a:srcRect l="48405" t="3743" r="2037" b="16254"/>
          <a:stretch>
            <a:fillRect/>
          </a:stretch>
        </p:blipFill>
        <p:spPr bwMode="auto">
          <a:xfrm>
            <a:off x="4143372" y="3071810"/>
            <a:ext cx="5000628" cy="3786190"/>
          </a:xfrm>
          <a:prstGeom prst="rect">
            <a:avLst/>
          </a:prstGeom>
          <a:noFill/>
          <a:ln w="9525">
            <a:noFill/>
            <a:miter lim="800000"/>
            <a:headEnd/>
            <a:tailEnd/>
          </a:ln>
        </p:spPr>
      </p:pic>
      <p:sp>
        <p:nvSpPr>
          <p:cNvPr id="19" name="18 Forma libre"/>
          <p:cNvSpPr/>
          <p:nvPr/>
        </p:nvSpPr>
        <p:spPr>
          <a:xfrm>
            <a:off x="6143636" y="1571612"/>
            <a:ext cx="2766291" cy="4013199"/>
          </a:xfrm>
          <a:custGeom>
            <a:avLst/>
            <a:gdLst>
              <a:gd name="connsiteX0" fmla="*/ 0 w 2766291"/>
              <a:gd name="connsiteY0" fmla="*/ 175490 h 4013199"/>
              <a:gd name="connsiteX1" fmla="*/ 872836 w 2766291"/>
              <a:gd name="connsiteY1" fmla="*/ 50799 h 4013199"/>
              <a:gd name="connsiteX2" fmla="*/ 1801091 w 2766291"/>
              <a:gd name="connsiteY2" fmla="*/ 36945 h 4013199"/>
              <a:gd name="connsiteX3" fmla="*/ 1911927 w 2766291"/>
              <a:gd name="connsiteY3" fmla="*/ 272472 h 4013199"/>
              <a:gd name="connsiteX4" fmla="*/ 2092036 w 2766291"/>
              <a:gd name="connsiteY4" fmla="*/ 300181 h 4013199"/>
              <a:gd name="connsiteX5" fmla="*/ 2673927 w 2766291"/>
              <a:gd name="connsiteY5" fmla="*/ 1020617 h 4013199"/>
              <a:gd name="connsiteX6" fmla="*/ 2646218 w 2766291"/>
              <a:gd name="connsiteY6" fmla="*/ 2475345 h 4013199"/>
              <a:gd name="connsiteX7" fmla="*/ 2202872 w 2766291"/>
              <a:gd name="connsiteY7" fmla="*/ 3819235 h 4013199"/>
              <a:gd name="connsiteX8" fmla="*/ 2175163 w 2766291"/>
              <a:gd name="connsiteY8" fmla="*/ 3639126 h 4013199"/>
              <a:gd name="connsiteX9" fmla="*/ 1842654 w 2766291"/>
              <a:gd name="connsiteY9" fmla="*/ 3237345 h 4013199"/>
              <a:gd name="connsiteX10" fmla="*/ 1399309 w 2766291"/>
              <a:gd name="connsiteY10" fmla="*/ 3223490 h 40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6291" h="4013199">
                <a:moveTo>
                  <a:pt x="0" y="175490"/>
                </a:moveTo>
                <a:cubicBezTo>
                  <a:pt x="286327" y="124690"/>
                  <a:pt x="572654" y="73890"/>
                  <a:pt x="872836" y="50799"/>
                </a:cubicBezTo>
                <a:cubicBezTo>
                  <a:pt x="1173018" y="27708"/>
                  <a:pt x="1627909" y="0"/>
                  <a:pt x="1801091" y="36945"/>
                </a:cubicBezTo>
                <a:cubicBezTo>
                  <a:pt x="1974273" y="73890"/>
                  <a:pt x="1863436" y="228600"/>
                  <a:pt x="1911927" y="272472"/>
                </a:cubicBezTo>
                <a:cubicBezTo>
                  <a:pt x="1960418" y="316344"/>
                  <a:pt x="1965036" y="175490"/>
                  <a:pt x="2092036" y="300181"/>
                </a:cubicBezTo>
                <a:cubicBezTo>
                  <a:pt x="2219036" y="424872"/>
                  <a:pt x="2581563" y="658090"/>
                  <a:pt x="2673927" y="1020617"/>
                </a:cubicBezTo>
                <a:cubicBezTo>
                  <a:pt x="2766291" y="1383144"/>
                  <a:pt x="2724727" y="2008909"/>
                  <a:pt x="2646218" y="2475345"/>
                </a:cubicBezTo>
                <a:cubicBezTo>
                  <a:pt x="2567709" y="2941781"/>
                  <a:pt x="2281381" y="3625271"/>
                  <a:pt x="2202872" y="3819235"/>
                </a:cubicBezTo>
                <a:cubicBezTo>
                  <a:pt x="2124363" y="4013199"/>
                  <a:pt x="2235199" y="3736108"/>
                  <a:pt x="2175163" y="3639126"/>
                </a:cubicBezTo>
                <a:cubicBezTo>
                  <a:pt x="2115127" y="3542144"/>
                  <a:pt x="1971963" y="3306618"/>
                  <a:pt x="1842654" y="3237345"/>
                </a:cubicBezTo>
                <a:cubicBezTo>
                  <a:pt x="1713345" y="3168072"/>
                  <a:pt x="1470891" y="3228108"/>
                  <a:pt x="1399309" y="322349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r>
              <a:rPr lang="es-ES" dirty="0" smtClean="0"/>
              <a:t>                 </a:t>
            </a:r>
            <a:endParaRPr lang="es-MX" dirty="0"/>
          </a:p>
        </p:txBody>
      </p:sp>
      <p:sp>
        <p:nvSpPr>
          <p:cNvPr id="20" name="19 Forma libre"/>
          <p:cNvSpPr/>
          <p:nvPr/>
        </p:nvSpPr>
        <p:spPr>
          <a:xfrm>
            <a:off x="7429520" y="1928802"/>
            <a:ext cx="1062182" cy="3738418"/>
          </a:xfrm>
          <a:custGeom>
            <a:avLst/>
            <a:gdLst>
              <a:gd name="connsiteX0" fmla="*/ 443345 w 1062182"/>
              <a:gd name="connsiteY0" fmla="*/ 0 h 3738418"/>
              <a:gd name="connsiteX1" fmla="*/ 762000 w 1062182"/>
              <a:gd name="connsiteY1" fmla="*/ 360218 h 3738418"/>
              <a:gd name="connsiteX2" fmla="*/ 1039091 w 1062182"/>
              <a:gd name="connsiteY2" fmla="*/ 1717964 h 3738418"/>
              <a:gd name="connsiteX3" fmla="*/ 623454 w 1062182"/>
              <a:gd name="connsiteY3" fmla="*/ 3449782 h 3738418"/>
              <a:gd name="connsiteX4" fmla="*/ 0 w 1062182"/>
              <a:gd name="connsiteY4" fmla="*/ 3449782 h 373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82" h="3738418">
                <a:moveTo>
                  <a:pt x="443345" y="0"/>
                </a:moveTo>
                <a:cubicBezTo>
                  <a:pt x="553027" y="36945"/>
                  <a:pt x="662709" y="73891"/>
                  <a:pt x="762000" y="360218"/>
                </a:cubicBezTo>
                <a:cubicBezTo>
                  <a:pt x="861291" y="646545"/>
                  <a:pt x="1062182" y="1203037"/>
                  <a:pt x="1039091" y="1717964"/>
                </a:cubicBezTo>
                <a:cubicBezTo>
                  <a:pt x="1016000" y="2232891"/>
                  <a:pt x="796636" y="3161146"/>
                  <a:pt x="623454" y="3449782"/>
                </a:cubicBezTo>
                <a:cubicBezTo>
                  <a:pt x="450272" y="3738418"/>
                  <a:pt x="103909" y="3449782"/>
                  <a:pt x="0" y="344978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21" name="20 Forma libre"/>
          <p:cNvSpPr/>
          <p:nvPr/>
        </p:nvSpPr>
        <p:spPr>
          <a:xfrm>
            <a:off x="5929322" y="2285992"/>
            <a:ext cx="2595418" cy="3618346"/>
          </a:xfrm>
          <a:custGeom>
            <a:avLst/>
            <a:gdLst>
              <a:gd name="connsiteX0" fmla="*/ 0 w 2595418"/>
              <a:gd name="connsiteY0" fmla="*/ 154709 h 3618346"/>
              <a:gd name="connsiteX1" fmla="*/ 1011382 w 2595418"/>
              <a:gd name="connsiteY1" fmla="*/ 168564 h 3618346"/>
              <a:gd name="connsiteX2" fmla="*/ 2272145 w 2595418"/>
              <a:gd name="connsiteY2" fmla="*/ 1166091 h 3618346"/>
              <a:gd name="connsiteX3" fmla="*/ 2576945 w 2595418"/>
              <a:gd name="connsiteY3" fmla="*/ 2399146 h 3618346"/>
              <a:gd name="connsiteX4" fmla="*/ 2161309 w 2595418"/>
              <a:gd name="connsiteY4" fmla="*/ 3438237 h 3618346"/>
              <a:gd name="connsiteX5" fmla="*/ 1011382 w 2595418"/>
              <a:gd name="connsiteY5" fmla="*/ 3479800 h 361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418" h="3618346">
                <a:moveTo>
                  <a:pt x="0" y="154709"/>
                </a:moveTo>
                <a:cubicBezTo>
                  <a:pt x="316345" y="77354"/>
                  <a:pt x="632691" y="0"/>
                  <a:pt x="1011382" y="168564"/>
                </a:cubicBezTo>
                <a:cubicBezTo>
                  <a:pt x="1390073" y="337128"/>
                  <a:pt x="2011218" y="794327"/>
                  <a:pt x="2272145" y="1166091"/>
                </a:cubicBezTo>
                <a:cubicBezTo>
                  <a:pt x="2533072" y="1537855"/>
                  <a:pt x="2595418" y="2020455"/>
                  <a:pt x="2576945" y="2399146"/>
                </a:cubicBezTo>
                <a:cubicBezTo>
                  <a:pt x="2558472" y="2777837"/>
                  <a:pt x="2422236" y="3258128"/>
                  <a:pt x="2161309" y="3438237"/>
                </a:cubicBezTo>
                <a:cubicBezTo>
                  <a:pt x="1900382" y="3618346"/>
                  <a:pt x="1265382" y="3489037"/>
                  <a:pt x="1011382" y="347980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edge">
                                      <p:cBhvr>
                                        <p:cTn id="26" dur="2000"/>
                                        <p:tgtEl>
                                          <p:spTgt spid="21"/>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edge">
                                      <p:cBhvr>
                                        <p:cTn id="29" dur="2000"/>
                                        <p:tgtEl>
                                          <p:spTgt spid="20"/>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edge">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7356" y="1785926"/>
            <a:ext cx="5500726" cy="27860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800" dirty="0" smtClean="0"/>
              <a:t>Después de esto, aparece otra pagina de pantalla para pedir al usuario tres pasos más para complementar su propia web…</a:t>
            </a:r>
          </a:p>
          <a:p>
            <a:pPr algn="ctr"/>
            <a:r>
              <a:rPr lang="es-ES" sz="2800" dirty="0" smtClean="0"/>
              <a:t>Que son:</a:t>
            </a:r>
            <a:endParaRPr lang="es-MX" sz="2800" dirty="0"/>
          </a:p>
        </p:txBody>
      </p:sp>
      <p:pic>
        <p:nvPicPr>
          <p:cNvPr id="5" name="4 Imagen"/>
          <p:cNvPicPr/>
          <p:nvPr/>
        </p:nvPicPr>
        <p:blipFill>
          <a:blip r:embed="rId2"/>
          <a:srcRect l="20536" t="21450" r="20715" b="7855"/>
          <a:stretch>
            <a:fillRect/>
          </a:stretch>
        </p:blipFill>
        <p:spPr bwMode="auto">
          <a:xfrm>
            <a:off x="0" y="0"/>
            <a:ext cx="9144000" cy="6857999"/>
          </a:xfrm>
          <a:prstGeom prst="rect">
            <a:avLst/>
          </a:prstGeom>
          <a:noFill/>
          <a:ln w="9525">
            <a:noFill/>
            <a:miter lim="800000"/>
            <a:headEnd/>
            <a:tailEnd/>
          </a:ln>
        </p:spPr>
      </p:pic>
      <p:sp>
        <p:nvSpPr>
          <p:cNvPr id="6" name="5 Elipse"/>
          <p:cNvSpPr/>
          <p:nvPr/>
        </p:nvSpPr>
        <p:spPr>
          <a:xfrm>
            <a:off x="285720" y="3571876"/>
            <a:ext cx="2571800" cy="26432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chemeClr val="bg1"/>
                </a:solidFill>
              </a:rPr>
              <a:t>Pedir al usuario:</a:t>
            </a:r>
          </a:p>
          <a:p>
            <a:pPr algn="ctr"/>
            <a:r>
              <a:rPr lang="es-ES" dirty="0" smtClean="0">
                <a:solidFill>
                  <a:schemeClr val="accent2"/>
                </a:solidFill>
              </a:rPr>
              <a:t>El tipo de web</a:t>
            </a:r>
            <a:r>
              <a:rPr lang="es-ES" dirty="0" smtClean="0"/>
              <a:t>,</a:t>
            </a:r>
          </a:p>
          <a:p>
            <a:pPr algn="ctr"/>
            <a:r>
              <a:rPr lang="es-ES" dirty="0" smtClean="0"/>
              <a:t>un </a:t>
            </a:r>
            <a:r>
              <a:rPr lang="es-ES" dirty="0" smtClean="0">
                <a:solidFill>
                  <a:schemeClr val="accent1"/>
                </a:solidFill>
              </a:rPr>
              <a:t>eslogan</a:t>
            </a:r>
            <a:r>
              <a:rPr lang="es-ES" dirty="0" smtClean="0"/>
              <a:t>,</a:t>
            </a:r>
          </a:p>
          <a:p>
            <a:pPr algn="ctr"/>
            <a:r>
              <a:rPr lang="es-ES" dirty="0" smtClean="0"/>
              <a:t>y</a:t>
            </a:r>
          </a:p>
          <a:p>
            <a:pPr algn="ctr"/>
            <a:r>
              <a:rPr lang="es-ES" dirty="0" smtClean="0"/>
              <a:t>el </a:t>
            </a:r>
            <a:r>
              <a:rPr lang="es-ES" dirty="0" smtClean="0">
                <a:solidFill>
                  <a:schemeClr val="accent3"/>
                </a:solidFill>
              </a:rPr>
              <a:t>idioma </a:t>
            </a:r>
          </a:p>
          <a:p>
            <a:pPr algn="ctr"/>
            <a:r>
              <a:rPr lang="es-ES" dirty="0" smtClean="0"/>
              <a:t>que el usuario desee</a:t>
            </a:r>
            <a:endParaRPr lang="es-MX" dirty="0"/>
          </a:p>
        </p:txBody>
      </p:sp>
      <p:sp>
        <p:nvSpPr>
          <p:cNvPr id="9" name="8 Forma libre"/>
          <p:cNvSpPr/>
          <p:nvPr/>
        </p:nvSpPr>
        <p:spPr>
          <a:xfrm>
            <a:off x="441036" y="1052946"/>
            <a:ext cx="5278582" cy="3161872"/>
          </a:xfrm>
          <a:custGeom>
            <a:avLst/>
            <a:gdLst>
              <a:gd name="connsiteX0" fmla="*/ 1332346 w 5278582"/>
              <a:gd name="connsiteY0" fmla="*/ 2992581 h 2992581"/>
              <a:gd name="connsiteX1" fmla="*/ 764309 w 5278582"/>
              <a:gd name="connsiteY1" fmla="*/ 2590799 h 2992581"/>
              <a:gd name="connsiteX2" fmla="*/ 154709 w 5278582"/>
              <a:gd name="connsiteY2" fmla="*/ 1953490 h 2992581"/>
              <a:gd name="connsiteX3" fmla="*/ 71582 w 5278582"/>
              <a:gd name="connsiteY3" fmla="*/ 831272 h 2992581"/>
              <a:gd name="connsiteX4" fmla="*/ 584200 w 5278582"/>
              <a:gd name="connsiteY4" fmla="*/ 152399 h 2992581"/>
              <a:gd name="connsiteX5" fmla="*/ 1872673 w 5278582"/>
              <a:gd name="connsiteY5" fmla="*/ 27709 h 2992581"/>
              <a:gd name="connsiteX6" fmla="*/ 2606964 w 5278582"/>
              <a:gd name="connsiteY6" fmla="*/ 318654 h 2992581"/>
              <a:gd name="connsiteX7" fmla="*/ 4297219 w 5278582"/>
              <a:gd name="connsiteY7" fmla="*/ 193963 h 2992581"/>
              <a:gd name="connsiteX8" fmla="*/ 5183909 w 5278582"/>
              <a:gd name="connsiteY8" fmla="*/ 360218 h 2992581"/>
              <a:gd name="connsiteX9" fmla="*/ 4865255 w 5278582"/>
              <a:gd name="connsiteY9" fmla="*/ 761999 h 2992581"/>
              <a:gd name="connsiteX10" fmla="*/ 3216564 w 5278582"/>
              <a:gd name="connsiteY10" fmla="*/ 748145 h 2992581"/>
              <a:gd name="connsiteX11" fmla="*/ 2316019 w 5278582"/>
              <a:gd name="connsiteY11" fmla="*/ 595745 h 2992581"/>
              <a:gd name="connsiteX12" fmla="*/ 2482273 w 5278582"/>
              <a:gd name="connsiteY12" fmla="*/ 443345 h 29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8582" h="2992581">
                <a:moveTo>
                  <a:pt x="1332346" y="2992581"/>
                </a:moveTo>
                <a:cubicBezTo>
                  <a:pt x="1146464" y="2878281"/>
                  <a:pt x="960582" y="2763981"/>
                  <a:pt x="764309" y="2590799"/>
                </a:cubicBezTo>
                <a:cubicBezTo>
                  <a:pt x="568036" y="2417617"/>
                  <a:pt x="270163" y="2246744"/>
                  <a:pt x="154709" y="1953490"/>
                </a:cubicBezTo>
                <a:cubicBezTo>
                  <a:pt x="39255" y="1660236"/>
                  <a:pt x="0" y="1131454"/>
                  <a:pt x="71582" y="831272"/>
                </a:cubicBezTo>
                <a:cubicBezTo>
                  <a:pt x="143164" y="531090"/>
                  <a:pt x="284018" y="286326"/>
                  <a:pt x="584200" y="152399"/>
                </a:cubicBezTo>
                <a:cubicBezTo>
                  <a:pt x="884382" y="18472"/>
                  <a:pt x="1535546" y="0"/>
                  <a:pt x="1872673" y="27709"/>
                </a:cubicBezTo>
                <a:cubicBezTo>
                  <a:pt x="2209800" y="55418"/>
                  <a:pt x="2202873" y="290945"/>
                  <a:pt x="2606964" y="318654"/>
                </a:cubicBezTo>
                <a:cubicBezTo>
                  <a:pt x="3011055" y="346363"/>
                  <a:pt x="3867728" y="187036"/>
                  <a:pt x="4297219" y="193963"/>
                </a:cubicBezTo>
                <a:cubicBezTo>
                  <a:pt x="4726710" y="200890"/>
                  <a:pt x="5089236" y="265545"/>
                  <a:pt x="5183909" y="360218"/>
                </a:cubicBezTo>
                <a:cubicBezTo>
                  <a:pt x="5278582" y="454891"/>
                  <a:pt x="5193146" y="697345"/>
                  <a:pt x="4865255" y="761999"/>
                </a:cubicBezTo>
                <a:cubicBezTo>
                  <a:pt x="4537364" y="826653"/>
                  <a:pt x="3641437" y="775854"/>
                  <a:pt x="3216564" y="748145"/>
                </a:cubicBezTo>
                <a:cubicBezTo>
                  <a:pt x="2791691" y="720436"/>
                  <a:pt x="2438401" y="646545"/>
                  <a:pt x="2316019" y="595745"/>
                </a:cubicBezTo>
                <a:cubicBezTo>
                  <a:pt x="2193637" y="544945"/>
                  <a:pt x="2482273" y="443345"/>
                  <a:pt x="2482273" y="443345"/>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solidFill>
                <a:schemeClr val="accent2"/>
              </a:solidFill>
            </a:endParaRPr>
          </a:p>
        </p:txBody>
      </p:sp>
      <p:cxnSp>
        <p:nvCxnSpPr>
          <p:cNvPr id="11" name="10 Conector recto de flecha"/>
          <p:cNvCxnSpPr>
            <a:stCxn id="9" idx="11"/>
          </p:cNvCxnSpPr>
          <p:nvPr/>
        </p:nvCxnSpPr>
        <p:spPr>
          <a:xfrm>
            <a:off x="2757055" y="1682393"/>
            <a:ext cx="386185" cy="16751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12 Conector recto de flecha"/>
          <p:cNvCxnSpPr/>
          <p:nvPr/>
        </p:nvCxnSpPr>
        <p:spPr>
          <a:xfrm rot="16200000" flipH="1">
            <a:off x="4214808" y="2285992"/>
            <a:ext cx="1500202" cy="64294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13 Conector recto de flecha"/>
          <p:cNvCxnSpPr>
            <a:stCxn id="9" idx="8"/>
          </p:cNvCxnSpPr>
          <p:nvPr/>
        </p:nvCxnSpPr>
        <p:spPr>
          <a:xfrm>
            <a:off x="5624946" y="1433542"/>
            <a:ext cx="1876012" cy="19954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Forma libre"/>
          <p:cNvSpPr/>
          <p:nvPr/>
        </p:nvSpPr>
        <p:spPr>
          <a:xfrm>
            <a:off x="2161309" y="4779818"/>
            <a:ext cx="3701472" cy="895927"/>
          </a:xfrm>
          <a:custGeom>
            <a:avLst/>
            <a:gdLst>
              <a:gd name="connsiteX0" fmla="*/ 0 w 3701472"/>
              <a:gd name="connsiteY0" fmla="*/ 0 h 895927"/>
              <a:gd name="connsiteX1" fmla="*/ 928255 w 3701472"/>
              <a:gd name="connsiteY1" fmla="*/ 374073 h 895927"/>
              <a:gd name="connsiteX2" fmla="*/ 1011382 w 3701472"/>
              <a:gd name="connsiteY2" fmla="*/ 318655 h 895927"/>
              <a:gd name="connsiteX3" fmla="*/ 3048000 w 3701472"/>
              <a:gd name="connsiteY3" fmla="*/ 318655 h 895927"/>
              <a:gd name="connsiteX4" fmla="*/ 3616036 w 3701472"/>
              <a:gd name="connsiteY4" fmla="*/ 678873 h 895927"/>
              <a:gd name="connsiteX5" fmla="*/ 2535382 w 3701472"/>
              <a:gd name="connsiteY5" fmla="*/ 858982 h 895927"/>
              <a:gd name="connsiteX6" fmla="*/ 914400 w 3701472"/>
              <a:gd name="connsiteY6" fmla="*/ 831273 h 895927"/>
              <a:gd name="connsiteX7" fmla="*/ 858982 w 3701472"/>
              <a:gd name="connsiteY7" fmla="*/ 471055 h 89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472" h="895927">
                <a:moveTo>
                  <a:pt x="0" y="0"/>
                </a:moveTo>
                <a:cubicBezTo>
                  <a:pt x="379845" y="160482"/>
                  <a:pt x="759691" y="320964"/>
                  <a:pt x="928255" y="374073"/>
                </a:cubicBezTo>
                <a:cubicBezTo>
                  <a:pt x="1096819" y="427182"/>
                  <a:pt x="658091" y="327891"/>
                  <a:pt x="1011382" y="318655"/>
                </a:cubicBezTo>
                <a:cubicBezTo>
                  <a:pt x="1364673" y="309419"/>
                  <a:pt x="2613891" y="258619"/>
                  <a:pt x="3048000" y="318655"/>
                </a:cubicBezTo>
                <a:cubicBezTo>
                  <a:pt x="3482109" y="378691"/>
                  <a:pt x="3701472" y="588819"/>
                  <a:pt x="3616036" y="678873"/>
                </a:cubicBezTo>
                <a:cubicBezTo>
                  <a:pt x="3530600" y="768927"/>
                  <a:pt x="2985655" y="833582"/>
                  <a:pt x="2535382" y="858982"/>
                </a:cubicBezTo>
                <a:cubicBezTo>
                  <a:pt x="2085109" y="884382"/>
                  <a:pt x="1193800" y="895927"/>
                  <a:pt x="914400" y="831273"/>
                </a:cubicBezTo>
                <a:cubicBezTo>
                  <a:pt x="635000" y="766619"/>
                  <a:pt x="865909" y="528782"/>
                  <a:pt x="858982" y="47105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22" name="21 Forma libre"/>
          <p:cNvSpPr/>
          <p:nvPr/>
        </p:nvSpPr>
        <p:spPr>
          <a:xfrm>
            <a:off x="2161309" y="5389418"/>
            <a:ext cx="4165600" cy="824345"/>
          </a:xfrm>
          <a:custGeom>
            <a:avLst/>
            <a:gdLst>
              <a:gd name="connsiteX0" fmla="*/ 0 w 4165600"/>
              <a:gd name="connsiteY0" fmla="*/ 0 h 824345"/>
              <a:gd name="connsiteX1" fmla="*/ 969818 w 4165600"/>
              <a:gd name="connsiteY1" fmla="*/ 387927 h 824345"/>
              <a:gd name="connsiteX2" fmla="*/ 886691 w 4165600"/>
              <a:gd name="connsiteY2" fmla="*/ 304800 h 824345"/>
              <a:gd name="connsiteX3" fmla="*/ 1025236 w 4165600"/>
              <a:gd name="connsiteY3" fmla="*/ 235527 h 824345"/>
              <a:gd name="connsiteX4" fmla="*/ 3602182 w 4165600"/>
              <a:gd name="connsiteY4" fmla="*/ 277091 h 824345"/>
              <a:gd name="connsiteX5" fmla="*/ 3851564 w 4165600"/>
              <a:gd name="connsiteY5" fmla="*/ 692727 h 824345"/>
              <a:gd name="connsiteX6" fmla="*/ 1717964 w 4165600"/>
              <a:gd name="connsiteY6" fmla="*/ 817418 h 824345"/>
              <a:gd name="connsiteX7" fmla="*/ 762000 w 4165600"/>
              <a:gd name="connsiteY7" fmla="*/ 651164 h 824345"/>
              <a:gd name="connsiteX8" fmla="*/ 803564 w 4165600"/>
              <a:gd name="connsiteY8" fmla="*/ 498764 h 8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5600" h="824345">
                <a:moveTo>
                  <a:pt x="0" y="0"/>
                </a:moveTo>
                <a:cubicBezTo>
                  <a:pt x="411018" y="168563"/>
                  <a:pt x="822036" y="337127"/>
                  <a:pt x="969818" y="387927"/>
                </a:cubicBezTo>
                <a:cubicBezTo>
                  <a:pt x="1117600" y="438727"/>
                  <a:pt x="877455" y="330200"/>
                  <a:pt x="886691" y="304800"/>
                </a:cubicBezTo>
                <a:cubicBezTo>
                  <a:pt x="895927" y="279400"/>
                  <a:pt x="1025236" y="235527"/>
                  <a:pt x="1025236" y="235527"/>
                </a:cubicBezTo>
                <a:lnTo>
                  <a:pt x="3602182" y="277091"/>
                </a:lnTo>
                <a:cubicBezTo>
                  <a:pt x="4073237" y="353291"/>
                  <a:pt x="4165600" y="602673"/>
                  <a:pt x="3851564" y="692727"/>
                </a:cubicBezTo>
                <a:cubicBezTo>
                  <a:pt x="3537528" y="782781"/>
                  <a:pt x="2232891" y="824345"/>
                  <a:pt x="1717964" y="817418"/>
                </a:cubicBezTo>
                <a:cubicBezTo>
                  <a:pt x="1203037" y="810491"/>
                  <a:pt x="914400" y="704273"/>
                  <a:pt x="762000" y="651164"/>
                </a:cubicBezTo>
                <a:cubicBezTo>
                  <a:pt x="609600" y="598055"/>
                  <a:pt x="803564" y="498764"/>
                  <a:pt x="803564" y="498764"/>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p>
        </p:txBody>
      </p:sp>
      <p:sp>
        <p:nvSpPr>
          <p:cNvPr id="23" name="22 Forma libre"/>
          <p:cNvSpPr/>
          <p:nvPr/>
        </p:nvSpPr>
        <p:spPr>
          <a:xfrm>
            <a:off x="233218" y="1473201"/>
            <a:ext cx="916709" cy="2670180"/>
          </a:xfrm>
          <a:custGeom>
            <a:avLst/>
            <a:gdLst>
              <a:gd name="connsiteX0" fmla="*/ 916709 w 916709"/>
              <a:gd name="connsiteY0" fmla="*/ 244764 h 2918691"/>
              <a:gd name="connsiteX1" fmla="*/ 681182 w 916709"/>
              <a:gd name="connsiteY1" fmla="*/ 341745 h 2918691"/>
              <a:gd name="connsiteX2" fmla="*/ 57727 w 916709"/>
              <a:gd name="connsiteY2" fmla="*/ 2295236 h 2918691"/>
              <a:gd name="connsiteX3" fmla="*/ 334818 w 916709"/>
              <a:gd name="connsiteY3" fmla="*/ 2918691 h 2918691"/>
            </a:gdLst>
            <a:ahLst/>
            <a:cxnLst>
              <a:cxn ang="0">
                <a:pos x="connsiteX0" y="connsiteY0"/>
              </a:cxn>
              <a:cxn ang="0">
                <a:pos x="connsiteX1" y="connsiteY1"/>
              </a:cxn>
              <a:cxn ang="0">
                <a:pos x="connsiteX2" y="connsiteY2"/>
              </a:cxn>
              <a:cxn ang="0">
                <a:pos x="connsiteX3" y="connsiteY3"/>
              </a:cxn>
            </a:cxnLst>
            <a:rect l="l" t="t" r="r" b="b"/>
            <a:pathLst>
              <a:path w="916709" h="2918691">
                <a:moveTo>
                  <a:pt x="916709" y="244764"/>
                </a:moveTo>
                <a:cubicBezTo>
                  <a:pt x="870527" y="122382"/>
                  <a:pt x="824346" y="0"/>
                  <a:pt x="681182" y="341745"/>
                </a:cubicBezTo>
                <a:cubicBezTo>
                  <a:pt x="538018" y="683490"/>
                  <a:pt x="115454" y="1865745"/>
                  <a:pt x="57727" y="2295236"/>
                </a:cubicBezTo>
                <a:cubicBezTo>
                  <a:pt x="0" y="2724727"/>
                  <a:pt x="334818" y="2918691"/>
                  <a:pt x="334818" y="2918691"/>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24" name="23 Rectángulo"/>
          <p:cNvSpPr/>
          <p:nvPr/>
        </p:nvSpPr>
        <p:spPr>
          <a:xfrm>
            <a:off x="6572264" y="4000504"/>
            <a:ext cx="2357454" cy="2286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Ya que se haiga cumplido el primer paso, el usuario deberá de oprimir el botón “</a:t>
            </a:r>
            <a:r>
              <a:rPr lang="es-ES" dirty="0" smtClean="0">
                <a:solidFill>
                  <a:schemeClr val="accent3"/>
                </a:solidFill>
              </a:rPr>
              <a:t>Continuar</a:t>
            </a:r>
            <a:r>
              <a:rPr lang="es-ES" dirty="0" smtClean="0"/>
              <a:t>” para pasar al siguiente paso</a:t>
            </a:r>
            <a:endParaRPr lang="es-MX" dirty="0"/>
          </a:p>
        </p:txBody>
      </p:sp>
      <p:sp>
        <p:nvSpPr>
          <p:cNvPr id="25" name="24 Forma libre"/>
          <p:cNvSpPr/>
          <p:nvPr/>
        </p:nvSpPr>
        <p:spPr>
          <a:xfrm>
            <a:off x="6286512" y="5429264"/>
            <a:ext cx="1395412" cy="1164432"/>
          </a:xfrm>
          <a:custGeom>
            <a:avLst/>
            <a:gdLst>
              <a:gd name="connsiteX0" fmla="*/ 566737 w 1395412"/>
              <a:gd name="connsiteY0" fmla="*/ 35719 h 1164432"/>
              <a:gd name="connsiteX1" fmla="*/ 266700 w 1395412"/>
              <a:gd name="connsiteY1" fmla="*/ 35719 h 1164432"/>
              <a:gd name="connsiteX2" fmla="*/ 80962 w 1395412"/>
              <a:gd name="connsiteY2" fmla="*/ 250032 h 1164432"/>
              <a:gd name="connsiteX3" fmla="*/ 66675 w 1395412"/>
              <a:gd name="connsiteY3" fmla="*/ 621507 h 1164432"/>
              <a:gd name="connsiteX4" fmla="*/ 481012 w 1395412"/>
              <a:gd name="connsiteY4" fmla="*/ 1064419 h 1164432"/>
              <a:gd name="connsiteX5" fmla="*/ 1395412 w 1395412"/>
              <a:gd name="connsiteY5" fmla="*/ 1164432 h 11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412" h="1164432">
                <a:moveTo>
                  <a:pt x="566737" y="35719"/>
                </a:moveTo>
                <a:cubicBezTo>
                  <a:pt x="457200" y="17859"/>
                  <a:pt x="347663" y="0"/>
                  <a:pt x="266700" y="35719"/>
                </a:cubicBezTo>
                <a:cubicBezTo>
                  <a:pt x="185738" y="71438"/>
                  <a:pt x="114300" y="152401"/>
                  <a:pt x="80962" y="250032"/>
                </a:cubicBezTo>
                <a:cubicBezTo>
                  <a:pt x="47625" y="347663"/>
                  <a:pt x="0" y="485776"/>
                  <a:pt x="66675" y="621507"/>
                </a:cubicBezTo>
                <a:cubicBezTo>
                  <a:pt x="133350" y="757238"/>
                  <a:pt x="259556" y="973932"/>
                  <a:pt x="481012" y="1064419"/>
                </a:cubicBezTo>
                <a:cubicBezTo>
                  <a:pt x="702468" y="1154907"/>
                  <a:pt x="1245393" y="1152526"/>
                  <a:pt x="1395412" y="1164432"/>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p>
        </p:txBody>
      </p:sp>
      <p:pic>
        <p:nvPicPr>
          <p:cNvPr id="33" name="32 Imagen"/>
          <p:cNvPicPr/>
          <p:nvPr/>
        </p:nvPicPr>
        <p:blipFill>
          <a:blip r:embed="rId3"/>
          <a:srcRect l="6789" t="3323" r="15818" b="4230"/>
          <a:stretch>
            <a:fillRect/>
          </a:stretch>
        </p:blipFill>
        <p:spPr bwMode="auto">
          <a:xfrm>
            <a:off x="0" y="0"/>
            <a:ext cx="9144000" cy="6858000"/>
          </a:xfrm>
          <a:prstGeom prst="rect">
            <a:avLst/>
          </a:prstGeom>
          <a:noFill/>
          <a:ln w="9525">
            <a:noFill/>
            <a:miter lim="800000"/>
            <a:headEnd/>
            <a:tailEnd/>
          </a:ln>
        </p:spPr>
      </p:pic>
      <p:sp>
        <p:nvSpPr>
          <p:cNvPr id="34" name="33 Elipse"/>
          <p:cNvSpPr/>
          <p:nvPr/>
        </p:nvSpPr>
        <p:spPr>
          <a:xfrm>
            <a:off x="0" y="4214818"/>
            <a:ext cx="2857520" cy="14287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chemeClr val="accent2"/>
                </a:solidFill>
              </a:rPr>
              <a:t>Seleccionar la plantilla</a:t>
            </a:r>
            <a:r>
              <a:rPr lang="es-ES" dirty="0" smtClean="0"/>
              <a:t> que sea de su agrado.</a:t>
            </a:r>
            <a:endParaRPr lang="es-MX" dirty="0"/>
          </a:p>
        </p:txBody>
      </p:sp>
      <p:sp>
        <p:nvSpPr>
          <p:cNvPr id="35" name="34 Forma libre"/>
          <p:cNvSpPr/>
          <p:nvPr/>
        </p:nvSpPr>
        <p:spPr>
          <a:xfrm>
            <a:off x="359569" y="2643188"/>
            <a:ext cx="797719" cy="2043112"/>
          </a:xfrm>
          <a:custGeom>
            <a:avLst/>
            <a:gdLst>
              <a:gd name="connsiteX0" fmla="*/ 797719 w 797719"/>
              <a:gd name="connsiteY0" fmla="*/ 0 h 2043112"/>
              <a:gd name="connsiteX1" fmla="*/ 340519 w 797719"/>
              <a:gd name="connsiteY1" fmla="*/ 314325 h 2043112"/>
              <a:gd name="connsiteX2" fmla="*/ 26194 w 797719"/>
              <a:gd name="connsiteY2" fmla="*/ 1114425 h 2043112"/>
              <a:gd name="connsiteX3" fmla="*/ 183356 w 797719"/>
              <a:gd name="connsiteY3" fmla="*/ 1714500 h 2043112"/>
            </a:gdLst>
            <a:ahLst/>
            <a:cxnLst>
              <a:cxn ang="0">
                <a:pos x="connsiteX0" y="connsiteY0"/>
              </a:cxn>
              <a:cxn ang="0">
                <a:pos x="connsiteX1" y="connsiteY1"/>
              </a:cxn>
              <a:cxn ang="0">
                <a:pos x="connsiteX2" y="connsiteY2"/>
              </a:cxn>
              <a:cxn ang="0">
                <a:pos x="connsiteX3" y="connsiteY3"/>
              </a:cxn>
            </a:cxnLst>
            <a:rect l="l" t="t" r="r" b="b"/>
            <a:pathLst>
              <a:path w="797719" h="2043112">
                <a:moveTo>
                  <a:pt x="797719" y="0"/>
                </a:moveTo>
                <a:cubicBezTo>
                  <a:pt x="633413" y="64293"/>
                  <a:pt x="469107" y="128587"/>
                  <a:pt x="340519" y="314325"/>
                </a:cubicBezTo>
                <a:cubicBezTo>
                  <a:pt x="211931" y="500063"/>
                  <a:pt x="52388" y="881063"/>
                  <a:pt x="26194" y="1114425"/>
                </a:cubicBezTo>
                <a:cubicBezTo>
                  <a:pt x="0" y="1347788"/>
                  <a:pt x="88106" y="2043112"/>
                  <a:pt x="183356" y="171450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37" name="36 Forma libre"/>
          <p:cNvSpPr/>
          <p:nvPr/>
        </p:nvSpPr>
        <p:spPr>
          <a:xfrm>
            <a:off x="1928813" y="1352550"/>
            <a:ext cx="3607593" cy="3048000"/>
          </a:xfrm>
          <a:custGeom>
            <a:avLst/>
            <a:gdLst>
              <a:gd name="connsiteX0" fmla="*/ 0 w 3607593"/>
              <a:gd name="connsiteY0" fmla="*/ 3048000 h 3048000"/>
              <a:gd name="connsiteX1" fmla="*/ 942975 w 3607593"/>
              <a:gd name="connsiteY1" fmla="*/ 933450 h 3048000"/>
              <a:gd name="connsiteX2" fmla="*/ 957262 w 3607593"/>
              <a:gd name="connsiteY2" fmla="*/ 147638 h 3048000"/>
              <a:gd name="connsiteX3" fmla="*/ 3000375 w 3607593"/>
              <a:gd name="connsiteY3" fmla="*/ 76200 h 3048000"/>
              <a:gd name="connsiteX4" fmla="*/ 3300412 w 3607593"/>
              <a:gd name="connsiteY4" fmla="*/ 604838 h 3048000"/>
              <a:gd name="connsiteX5" fmla="*/ 1157287 w 3607593"/>
              <a:gd name="connsiteY5" fmla="*/ 7048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7593" h="3048000">
                <a:moveTo>
                  <a:pt x="0" y="3048000"/>
                </a:moveTo>
                <a:cubicBezTo>
                  <a:pt x="391715" y="2232422"/>
                  <a:pt x="783431" y="1416844"/>
                  <a:pt x="942975" y="933450"/>
                </a:cubicBezTo>
                <a:cubicBezTo>
                  <a:pt x="1102519" y="450056"/>
                  <a:pt x="614362" y="290513"/>
                  <a:pt x="957262" y="147638"/>
                </a:cubicBezTo>
                <a:cubicBezTo>
                  <a:pt x="1300162" y="4763"/>
                  <a:pt x="2609850" y="0"/>
                  <a:pt x="3000375" y="76200"/>
                </a:cubicBezTo>
                <a:cubicBezTo>
                  <a:pt x="3390900" y="152400"/>
                  <a:pt x="3607593" y="500063"/>
                  <a:pt x="3300412" y="604838"/>
                </a:cubicBezTo>
                <a:cubicBezTo>
                  <a:pt x="2993231" y="709613"/>
                  <a:pt x="2075259" y="707231"/>
                  <a:pt x="1157287" y="70485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38" name="37 Forma libre"/>
          <p:cNvSpPr/>
          <p:nvPr/>
        </p:nvSpPr>
        <p:spPr>
          <a:xfrm>
            <a:off x="2786062" y="2169319"/>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39" name="38 Forma libre"/>
          <p:cNvSpPr/>
          <p:nvPr/>
        </p:nvSpPr>
        <p:spPr>
          <a:xfrm>
            <a:off x="4286248" y="2143116"/>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0" name="39 Forma libre"/>
          <p:cNvSpPr/>
          <p:nvPr/>
        </p:nvSpPr>
        <p:spPr>
          <a:xfrm>
            <a:off x="2857488" y="4071942"/>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1" name="40 Forma libre"/>
          <p:cNvSpPr/>
          <p:nvPr/>
        </p:nvSpPr>
        <p:spPr>
          <a:xfrm>
            <a:off x="4357686" y="4000504"/>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2" name="41 Forma libre"/>
          <p:cNvSpPr/>
          <p:nvPr/>
        </p:nvSpPr>
        <p:spPr>
          <a:xfrm>
            <a:off x="5857884" y="4000504"/>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3" name="42 Forma libre"/>
          <p:cNvSpPr/>
          <p:nvPr/>
        </p:nvSpPr>
        <p:spPr>
          <a:xfrm>
            <a:off x="7317580" y="4000504"/>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4" name="43 Forma libre"/>
          <p:cNvSpPr/>
          <p:nvPr/>
        </p:nvSpPr>
        <p:spPr>
          <a:xfrm>
            <a:off x="7317580" y="2143116"/>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5" name="44 Forma libre"/>
          <p:cNvSpPr/>
          <p:nvPr/>
        </p:nvSpPr>
        <p:spPr>
          <a:xfrm>
            <a:off x="5857884" y="2143116"/>
            <a:ext cx="1826420" cy="2197894"/>
          </a:xfrm>
          <a:custGeom>
            <a:avLst/>
            <a:gdLst>
              <a:gd name="connsiteX0" fmla="*/ 857251 w 1826420"/>
              <a:gd name="connsiteY0" fmla="*/ 116681 h 2197894"/>
              <a:gd name="connsiteX1" fmla="*/ 200026 w 1826420"/>
              <a:gd name="connsiteY1" fmla="*/ 216694 h 2197894"/>
              <a:gd name="connsiteX2" fmla="*/ 114301 w 1826420"/>
              <a:gd name="connsiteY2" fmla="*/ 916781 h 2197894"/>
              <a:gd name="connsiteX3" fmla="*/ 242888 w 1826420"/>
              <a:gd name="connsiteY3" fmla="*/ 1831181 h 2197894"/>
              <a:gd name="connsiteX4" fmla="*/ 1571626 w 1826420"/>
              <a:gd name="connsiteY4" fmla="*/ 1945481 h 2197894"/>
              <a:gd name="connsiteX5" fmla="*/ 1743076 w 1826420"/>
              <a:gd name="connsiteY5" fmla="*/ 316706 h 2197894"/>
              <a:gd name="connsiteX6" fmla="*/ 1071563 w 1826420"/>
              <a:gd name="connsiteY6" fmla="*/ 45244 h 21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420" h="2197894">
                <a:moveTo>
                  <a:pt x="857251" y="116681"/>
                </a:moveTo>
                <a:cubicBezTo>
                  <a:pt x="590551" y="100012"/>
                  <a:pt x="323851" y="83344"/>
                  <a:pt x="200026" y="216694"/>
                </a:cubicBezTo>
                <a:cubicBezTo>
                  <a:pt x="76201" y="350044"/>
                  <a:pt x="107157" y="647700"/>
                  <a:pt x="114301" y="916781"/>
                </a:cubicBezTo>
                <a:cubicBezTo>
                  <a:pt x="121445" y="1185862"/>
                  <a:pt x="0" y="1659731"/>
                  <a:pt x="242888" y="1831181"/>
                </a:cubicBezTo>
                <a:cubicBezTo>
                  <a:pt x="485776" y="2002631"/>
                  <a:pt x="1321595" y="2197894"/>
                  <a:pt x="1571626" y="1945481"/>
                </a:cubicBezTo>
                <a:cubicBezTo>
                  <a:pt x="1821657" y="1693069"/>
                  <a:pt x="1826420" y="633412"/>
                  <a:pt x="1743076" y="316706"/>
                </a:cubicBezTo>
                <a:cubicBezTo>
                  <a:pt x="1659732" y="0"/>
                  <a:pt x="1185863" y="95250"/>
                  <a:pt x="1071563" y="4524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46" name="45 Rectángulo"/>
          <p:cNvSpPr/>
          <p:nvPr/>
        </p:nvSpPr>
        <p:spPr>
          <a:xfrm>
            <a:off x="785786" y="5786430"/>
            <a:ext cx="5429288" cy="1071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Ya que se haiga cumplido el segundo paso, el usuario deberá oprimir el botón “</a:t>
            </a:r>
            <a:r>
              <a:rPr lang="es-ES" dirty="0" smtClean="0">
                <a:solidFill>
                  <a:schemeClr val="accent3"/>
                </a:solidFill>
              </a:rPr>
              <a:t>Continuar</a:t>
            </a:r>
            <a:r>
              <a:rPr lang="es-ES" dirty="0" smtClean="0"/>
              <a:t>” para pasar al último paso.</a:t>
            </a:r>
            <a:endParaRPr lang="es-MX" dirty="0"/>
          </a:p>
        </p:txBody>
      </p:sp>
      <p:cxnSp>
        <p:nvCxnSpPr>
          <p:cNvPr id="48" name="47 Conector recto de flecha"/>
          <p:cNvCxnSpPr/>
          <p:nvPr/>
        </p:nvCxnSpPr>
        <p:spPr>
          <a:xfrm>
            <a:off x="5929322" y="6286520"/>
            <a:ext cx="1571636"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51" name="50 Imagen"/>
          <p:cNvPicPr/>
          <p:nvPr/>
        </p:nvPicPr>
        <p:blipFill>
          <a:blip r:embed="rId4"/>
          <a:srcRect l="6789" t="3625" r="16327" b="13595"/>
          <a:stretch>
            <a:fillRect/>
          </a:stretch>
        </p:blipFill>
        <p:spPr bwMode="auto">
          <a:xfrm>
            <a:off x="0" y="0"/>
            <a:ext cx="9143999" cy="6857999"/>
          </a:xfrm>
          <a:prstGeom prst="rect">
            <a:avLst/>
          </a:prstGeom>
          <a:noFill/>
          <a:ln w="9525">
            <a:noFill/>
            <a:miter lim="800000"/>
            <a:headEnd/>
            <a:tailEnd/>
          </a:ln>
        </p:spPr>
      </p:pic>
      <p:sp>
        <p:nvSpPr>
          <p:cNvPr id="52" name="51 Elipse"/>
          <p:cNvSpPr/>
          <p:nvPr/>
        </p:nvSpPr>
        <p:spPr>
          <a:xfrm>
            <a:off x="0" y="4643446"/>
            <a:ext cx="2857520" cy="150019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Elegir las paginas de diseño que se requieran.</a:t>
            </a:r>
            <a:endParaRPr lang="es-MX" dirty="0"/>
          </a:p>
        </p:txBody>
      </p:sp>
      <p:sp>
        <p:nvSpPr>
          <p:cNvPr id="54" name="53 Forma libre"/>
          <p:cNvSpPr/>
          <p:nvPr/>
        </p:nvSpPr>
        <p:spPr>
          <a:xfrm>
            <a:off x="477982" y="3888509"/>
            <a:ext cx="602673" cy="1182255"/>
          </a:xfrm>
          <a:custGeom>
            <a:avLst/>
            <a:gdLst>
              <a:gd name="connsiteX0" fmla="*/ 325582 w 602673"/>
              <a:gd name="connsiteY0" fmla="*/ 1182255 h 1182255"/>
              <a:gd name="connsiteX1" fmla="*/ 20782 w 602673"/>
              <a:gd name="connsiteY1" fmla="*/ 794327 h 1182255"/>
              <a:gd name="connsiteX2" fmla="*/ 200891 w 602673"/>
              <a:gd name="connsiteY2" fmla="*/ 129309 h 1182255"/>
              <a:gd name="connsiteX3" fmla="*/ 602673 w 602673"/>
              <a:gd name="connsiteY3" fmla="*/ 18473 h 1182255"/>
            </a:gdLst>
            <a:ahLst/>
            <a:cxnLst>
              <a:cxn ang="0">
                <a:pos x="connsiteX0" y="connsiteY0"/>
              </a:cxn>
              <a:cxn ang="0">
                <a:pos x="connsiteX1" y="connsiteY1"/>
              </a:cxn>
              <a:cxn ang="0">
                <a:pos x="connsiteX2" y="connsiteY2"/>
              </a:cxn>
              <a:cxn ang="0">
                <a:pos x="connsiteX3" y="connsiteY3"/>
              </a:cxn>
            </a:cxnLst>
            <a:rect l="l" t="t" r="r" b="b"/>
            <a:pathLst>
              <a:path w="602673" h="1182255">
                <a:moveTo>
                  <a:pt x="325582" y="1182255"/>
                </a:moveTo>
                <a:cubicBezTo>
                  <a:pt x="183573" y="1076036"/>
                  <a:pt x="41564" y="969818"/>
                  <a:pt x="20782" y="794327"/>
                </a:cubicBezTo>
                <a:cubicBezTo>
                  <a:pt x="0" y="618836"/>
                  <a:pt x="103909" y="258618"/>
                  <a:pt x="200891" y="129309"/>
                </a:cubicBezTo>
                <a:cubicBezTo>
                  <a:pt x="297873" y="0"/>
                  <a:pt x="249382" y="447964"/>
                  <a:pt x="602673" y="18473"/>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55" name="54 Forma libre"/>
          <p:cNvSpPr/>
          <p:nvPr/>
        </p:nvSpPr>
        <p:spPr>
          <a:xfrm>
            <a:off x="2964873" y="1879600"/>
            <a:ext cx="3627582" cy="611909"/>
          </a:xfrm>
          <a:custGeom>
            <a:avLst/>
            <a:gdLst>
              <a:gd name="connsiteX0" fmla="*/ 110836 w 3627582"/>
              <a:gd name="connsiteY0" fmla="*/ 309418 h 611909"/>
              <a:gd name="connsiteX1" fmla="*/ 110836 w 3627582"/>
              <a:gd name="connsiteY1" fmla="*/ 212436 h 611909"/>
              <a:gd name="connsiteX2" fmla="*/ 415636 w 3627582"/>
              <a:gd name="connsiteY2" fmla="*/ 60036 h 611909"/>
              <a:gd name="connsiteX3" fmla="*/ 2008909 w 3627582"/>
              <a:gd name="connsiteY3" fmla="*/ 18473 h 611909"/>
              <a:gd name="connsiteX4" fmla="*/ 3338945 w 3627582"/>
              <a:gd name="connsiteY4" fmla="*/ 170873 h 611909"/>
              <a:gd name="connsiteX5" fmla="*/ 3325091 w 3627582"/>
              <a:gd name="connsiteY5" fmla="*/ 503382 h 611909"/>
              <a:gd name="connsiteX6" fmla="*/ 1524000 w 3627582"/>
              <a:gd name="connsiteY6" fmla="*/ 600364 h 611909"/>
              <a:gd name="connsiteX7" fmla="*/ 249382 w 3627582"/>
              <a:gd name="connsiteY7" fmla="*/ 572655 h 611909"/>
              <a:gd name="connsiteX8" fmla="*/ 27709 w 3627582"/>
              <a:gd name="connsiteY8" fmla="*/ 378691 h 6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582" h="611909">
                <a:moveTo>
                  <a:pt x="110836" y="309418"/>
                </a:moveTo>
                <a:cubicBezTo>
                  <a:pt x="85436" y="281709"/>
                  <a:pt x="60036" y="254000"/>
                  <a:pt x="110836" y="212436"/>
                </a:cubicBezTo>
                <a:cubicBezTo>
                  <a:pt x="161636" y="170872"/>
                  <a:pt x="99291" y="92363"/>
                  <a:pt x="415636" y="60036"/>
                </a:cubicBezTo>
                <a:cubicBezTo>
                  <a:pt x="731981" y="27709"/>
                  <a:pt x="1521691" y="0"/>
                  <a:pt x="2008909" y="18473"/>
                </a:cubicBezTo>
                <a:cubicBezTo>
                  <a:pt x="2496127" y="36946"/>
                  <a:pt x="3119581" y="90055"/>
                  <a:pt x="3338945" y="170873"/>
                </a:cubicBezTo>
                <a:cubicBezTo>
                  <a:pt x="3558309" y="251691"/>
                  <a:pt x="3627582" y="431800"/>
                  <a:pt x="3325091" y="503382"/>
                </a:cubicBezTo>
                <a:cubicBezTo>
                  <a:pt x="3022600" y="574964"/>
                  <a:pt x="2036618" y="588819"/>
                  <a:pt x="1524000" y="600364"/>
                </a:cubicBezTo>
                <a:cubicBezTo>
                  <a:pt x="1011382" y="611909"/>
                  <a:pt x="498764" y="609601"/>
                  <a:pt x="249382" y="572655"/>
                </a:cubicBezTo>
                <a:cubicBezTo>
                  <a:pt x="0" y="535710"/>
                  <a:pt x="13854" y="457200"/>
                  <a:pt x="27709" y="378691"/>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sp>
        <p:nvSpPr>
          <p:cNvPr id="56" name="55 Forma libre"/>
          <p:cNvSpPr/>
          <p:nvPr/>
        </p:nvSpPr>
        <p:spPr>
          <a:xfrm>
            <a:off x="2842491" y="3151909"/>
            <a:ext cx="3969328" cy="2304473"/>
          </a:xfrm>
          <a:custGeom>
            <a:avLst/>
            <a:gdLst>
              <a:gd name="connsiteX0" fmla="*/ 1424709 w 3969328"/>
              <a:gd name="connsiteY0" fmla="*/ 117764 h 2304473"/>
              <a:gd name="connsiteX1" fmla="*/ 385618 w 3969328"/>
              <a:gd name="connsiteY1" fmla="*/ 131618 h 2304473"/>
              <a:gd name="connsiteX2" fmla="*/ 53109 w 3969328"/>
              <a:gd name="connsiteY2" fmla="*/ 602673 h 2304473"/>
              <a:gd name="connsiteX3" fmla="*/ 66964 w 3969328"/>
              <a:gd name="connsiteY3" fmla="*/ 1530927 h 2304473"/>
              <a:gd name="connsiteX4" fmla="*/ 454891 w 3969328"/>
              <a:gd name="connsiteY4" fmla="*/ 2182091 h 2304473"/>
              <a:gd name="connsiteX5" fmla="*/ 2546927 w 3969328"/>
              <a:gd name="connsiteY5" fmla="*/ 2265218 h 2304473"/>
              <a:gd name="connsiteX6" fmla="*/ 3738418 w 3969328"/>
              <a:gd name="connsiteY6" fmla="*/ 1988127 h 2304473"/>
              <a:gd name="connsiteX7" fmla="*/ 3904673 w 3969328"/>
              <a:gd name="connsiteY7" fmla="*/ 879764 h 2304473"/>
              <a:gd name="connsiteX8" fmla="*/ 3350491 w 3969328"/>
              <a:gd name="connsiteY8" fmla="*/ 131618 h 2304473"/>
              <a:gd name="connsiteX9" fmla="*/ 1660236 w 3969328"/>
              <a:gd name="connsiteY9" fmla="*/ 90055 h 230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9328" h="2304473">
                <a:moveTo>
                  <a:pt x="1424709" y="117764"/>
                </a:moveTo>
                <a:cubicBezTo>
                  <a:pt x="1019463" y="84282"/>
                  <a:pt x="614218" y="50800"/>
                  <a:pt x="385618" y="131618"/>
                </a:cubicBezTo>
                <a:cubicBezTo>
                  <a:pt x="157018" y="212436"/>
                  <a:pt x="106218" y="369455"/>
                  <a:pt x="53109" y="602673"/>
                </a:cubicBezTo>
                <a:cubicBezTo>
                  <a:pt x="0" y="835891"/>
                  <a:pt x="0" y="1267691"/>
                  <a:pt x="66964" y="1530927"/>
                </a:cubicBezTo>
                <a:cubicBezTo>
                  <a:pt x="133928" y="1794163"/>
                  <a:pt x="41564" y="2059709"/>
                  <a:pt x="454891" y="2182091"/>
                </a:cubicBezTo>
                <a:cubicBezTo>
                  <a:pt x="868218" y="2304473"/>
                  <a:pt x="1999673" y="2297545"/>
                  <a:pt x="2546927" y="2265218"/>
                </a:cubicBezTo>
                <a:cubicBezTo>
                  <a:pt x="3094181" y="2232891"/>
                  <a:pt x="3512127" y="2219036"/>
                  <a:pt x="3738418" y="1988127"/>
                </a:cubicBezTo>
                <a:cubicBezTo>
                  <a:pt x="3964709" y="1757218"/>
                  <a:pt x="3969328" y="1189182"/>
                  <a:pt x="3904673" y="879764"/>
                </a:cubicBezTo>
                <a:cubicBezTo>
                  <a:pt x="3840019" y="570346"/>
                  <a:pt x="3724564" y="263236"/>
                  <a:pt x="3350491" y="131618"/>
                </a:cubicBezTo>
                <a:cubicBezTo>
                  <a:pt x="2976418" y="0"/>
                  <a:pt x="1660236" y="90055"/>
                  <a:pt x="1660236" y="90055"/>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cxnSp>
        <p:nvCxnSpPr>
          <p:cNvPr id="58" name="57 Conector recto de flecha"/>
          <p:cNvCxnSpPr>
            <a:stCxn id="55" idx="6"/>
          </p:cNvCxnSpPr>
          <p:nvPr/>
        </p:nvCxnSpPr>
        <p:spPr>
          <a:xfrm flipH="1">
            <a:off x="4357686" y="2479964"/>
            <a:ext cx="131187" cy="8061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1" name="60 Rectángulo"/>
          <p:cNvSpPr/>
          <p:nvPr/>
        </p:nvSpPr>
        <p:spPr>
          <a:xfrm>
            <a:off x="3214678" y="5429240"/>
            <a:ext cx="3571900" cy="1428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smtClean="0"/>
              <a:t>Ya que se haiga cumplido el tercer paso, el usuario deberá oprimir el botón “</a:t>
            </a:r>
            <a:r>
              <a:rPr lang="es-ES" dirty="0" smtClean="0">
                <a:solidFill>
                  <a:schemeClr val="accent3"/>
                </a:solidFill>
              </a:rPr>
              <a:t>Terminar</a:t>
            </a:r>
            <a:r>
              <a:rPr lang="es-ES" dirty="0" smtClean="0"/>
              <a:t>” para que pueda valorar su pagina web.</a:t>
            </a:r>
            <a:endParaRPr lang="es-MX" dirty="0"/>
          </a:p>
        </p:txBody>
      </p:sp>
      <p:cxnSp>
        <p:nvCxnSpPr>
          <p:cNvPr id="63" name="62 Conector recto de flecha"/>
          <p:cNvCxnSpPr/>
          <p:nvPr/>
        </p:nvCxnSpPr>
        <p:spPr>
          <a:xfrm>
            <a:off x="6357950" y="6143644"/>
            <a:ext cx="1214446"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67" name="66 Imagen"/>
          <p:cNvPicPr/>
          <p:nvPr/>
        </p:nvPicPr>
        <p:blipFill>
          <a:blip r:embed="rId5"/>
          <a:srcRect l="24100" t="22054" r="23456" b="25076"/>
          <a:stretch>
            <a:fillRect/>
          </a:stretch>
        </p:blipFill>
        <p:spPr bwMode="auto">
          <a:xfrm>
            <a:off x="0" y="1142985"/>
            <a:ext cx="9144000" cy="5715015"/>
          </a:xfrm>
          <a:prstGeom prst="rect">
            <a:avLst/>
          </a:prstGeom>
          <a:noFill/>
          <a:ln w="9525">
            <a:noFill/>
            <a:miter lim="800000"/>
            <a:headEnd/>
            <a:tailEnd/>
          </a:ln>
        </p:spPr>
      </p:pic>
      <p:sp>
        <p:nvSpPr>
          <p:cNvPr id="68" name="67 Rectángulo"/>
          <p:cNvSpPr/>
          <p:nvPr/>
        </p:nvSpPr>
        <p:spPr>
          <a:xfrm>
            <a:off x="0" y="0"/>
            <a:ext cx="9144000" cy="1142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Hasta aquí el usuario a terminado de crear su pagina y simultáneamente aparecerá una ventana que indicara que el usuario ya puede editar el contenido de su pagina web.</a:t>
            </a:r>
            <a:endParaRPr lang="es-MX" dirty="0"/>
          </a:p>
        </p:txBody>
      </p:sp>
      <p:sp>
        <p:nvSpPr>
          <p:cNvPr id="69" name="68 Rectángulo redondeado"/>
          <p:cNvSpPr/>
          <p:nvPr/>
        </p:nvSpPr>
        <p:spPr>
          <a:xfrm>
            <a:off x="285720" y="2143116"/>
            <a:ext cx="2857520" cy="27146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 recomendable que el usuario deje seleccionada la opción de “</a:t>
            </a:r>
            <a:r>
              <a:rPr lang="es-ES" dirty="0" smtClean="0">
                <a:solidFill>
                  <a:schemeClr val="accent3"/>
                </a:solidFill>
              </a:rPr>
              <a:t>abrir el tutorial de Webnode</a:t>
            </a:r>
            <a:r>
              <a:rPr lang="es-ES" dirty="0" smtClean="0"/>
              <a:t>” para que respectivamente sepa editar su pagina web.</a:t>
            </a:r>
            <a:endParaRPr lang="es-MX" dirty="0"/>
          </a:p>
        </p:txBody>
      </p:sp>
      <p:cxnSp>
        <p:nvCxnSpPr>
          <p:cNvPr id="71" name="70 Conector recto de flecha"/>
          <p:cNvCxnSpPr/>
          <p:nvPr/>
        </p:nvCxnSpPr>
        <p:spPr>
          <a:xfrm rot="16200000" flipH="1">
            <a:off x="2285984" y="4000504"/>
            <a:ext cx="1785950" cy="64294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4" name="73 Explosión 2"/>
          <p:cNvSpPr/>
          <p:nvPr/>
        </p:nvSpPr>
        <p:spPr>
          <a:xfrm>
            <a:off x="214282" y="1071546"/>
            <a:ext cx="3214710" cy="5214974"/>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Y sin más ni menos… podrá </a:t>
            </a:r>
            <a:r>
              <a:rPr lang="es-ES" dirty="0" smtClean="0">
                <a:solidFill>
                  <a:schemeClr val="accent3"/>
                </a:solidFill>
              </a:rPr>
              <a:t>empezar</a:t>
            </a:r>
            <a:r>
              <a:rPr lang="es-ES" dirty="0" smtClean="0"/>
              <a:t>.</a:t>
            </a:r>
            <a:endParaRPr lang="es-MX" dirty="0"/>
          </a:p>
        </p:txBody>
      </p:sp>
      <p:cxnSp>
        <p:nvCxnSpPr>
          <p:cNvPr id="76" name="75 Conector recto de flecha"/>
          <p:cNvCxnSpPr/>
          <p:nvPr/>
        </p:nvCxnSpPr>
        <p:spPr>
          <a:xfrm rot="16200000" flipH="1">
            <a:off x="1750199" y="4464851"/>
            <a:ext cx="1857388" cy="17859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78" name="77 Imagen"/>
          <p:cNvPicPr/>
          <p:nvPr/>
        </p:nvPicPr>
        <p:blipFill>
          <a:blip r:embed="rId6"/>
          <a:srcRect t="4230" b="3927"/>
          <a:stretch>
            <a:fillRect/>
          </a:stretch>
        </p:blipFill>
        <p:spPr bwMode="auto">
          <a:xfrm>
            <a:off x="0" y="0"/>
            <a:ext cx="9144000" cy="6857999"/>
          </a:xfrm>
          <a:prstGeom prst="rect">
            <a:avLst/>
          </a:prstGeom>
          <a:noFill/>
          <a:ln w="9525">
            <a:noFill/>
            <a:miter lim="800000"/>
            <a:headEnd/>
            <a:tailEnd/>
          </a:ln>
        </p:spPr>
      </p:pic>
      <p:sp>
        <p:nvSpPr>
          <p:cNvPr id="79" name="78 Rectángulo"/>
          <p:cNvSpPr/>
          <p:nvPr/>
        </p:nvSpPr>
        <p:spPr>
          <a:xfrm>
            <a:off x="214282" y="1928802"/>
            <a:ext cx="1643074" cy="4000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Así es como se ve ya la pagina creada (mostrando las </a:t>
            </a:r>
            <a:r>
              <a:rPr lang="es-ES" dirty="0" smtClean="0">
                <a:solidFill>
                  <a:schemeClr val="accent5"/>
                </a:solidFill>
              </a:rPr>
              <a:t>herramientas que contiene este sitio </a:t>
            </a:r>
            <a:r>
              <a:rPr lang="es-ES" dirty="0" smtClean="0"/>
              <a:t>y </a:t>
            </a:r>
            <a:r>
              <a:rPr lang="es-ES" dirty="0" smtClean="0">
                <a:solidFill>
                  <a:schemeClr val="accent1"/>
                </a:solidFill>
              </a:rPr>
              <a:t>los diseños de pagina que el usuario selecciono</a:t>
            </a:r>
            <a:r>
              <a:rPr lang="es-ES" dirty="0" smtClean="0"/>
              <a:t>.</a:t>
            </a:r>
            <a:endParaRPr lang="es-MX" dirty="0"/>
          </a:p>
        </p:txBody>
      </p:sp>
      <p:sp>
        <p:nvSpPr>
          <p:cNvPr id="80" name="79 Rectángulo"/>
          <p:cNvSpPr/>
          <p:nvPr/>
        </p:nvSpPr>
        <p:spPr>
          <a:xfrm>
            <a:off x="7143768" y="1714488"/>
            <a:ext cx="2000232" cy="4214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Como ya aviamos mencionado anteriormente el sitio web (en caso de que se haiga dejado seleccionada la opción de “tutorial”) te ayudara a editar el contenido de cada sección de tu pagina web.</a:t>
            </a:r>
            <a:endParaRPr lang="es-MX" dirty="0"/>
          </a:p>
        </p:txBody>
      </p:sp>
      <p:cxnSp>
        <p:nvCxnSpPr>
          <p:cNvPr id="87" name="86 Conector recto de flecha"/>
          <p:cNvCxnSpPr/>
          <p:nvPr/>
        </p:nvCxnSpPr>
        <p:spPr>
          <a:xfrm rot="10800000">
            <a:off x="5143504" y="5500702"/>
            <a:ext cx="2214578" cy="2857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3" name="52 Forma libre"/>
          <p:cNvSpPr/>
          <p:nvPr/>
        </p:nvSpPr>
        <p:spPr>
          <a:xfrm>
            <a:off x="-285784" y="500042"/>
            <a:ext cx="7566838" cy="3228753"/>
          </a:xfrm>
          <a:custGeom>
            <a:avLst/>
            <a:gdLst>
              <a:gd name="connsiteX0" fmla="*/ 2094614 w 7566838"/>
              <a:gd name="connsiteY0" fmla="*/ 3228753 h 3228753"/>
              <a:gd name="connsiteX1" fmla="*/ 2456121 w 7566838"/>
              <a:gd name="connsiteY1" fmla="*/ 1102241 h 3228753"/>
              <a:gd name="connsiteX2" fmla="*/ 2052084 w 7566838"/>
              <a:gd name="connsiteY2" fmla="*/ 1442483 h 3228753"/>
              <a:gd name="connsiteX3" fmla="*/ 414670 w 7566838"/>
              <a:gd name="connsiteY3" fmla="*/ 825795 h 3228753"/>
              <a:gd name="connsiteX4" fmla="*/ 818707 w 7566838"/>
              <a:gd name="connsiteY4" fmla="*/ 124046 h 3228753"/>
              <a:gd name="connsiteX5" fmla="*/ 5326912 w 7566838"/>
              <a:gd name="connsiteY5" fmla="*/ 81516 h 3228753"/>
              <a:gd name="connsiteX6" fmla="*/ 7325833 w 7566838"/>
              <a:gd name="connsiteY6" fmla="*/ 357962 h 3228753"/>
              <a:gd name="connsiteX7" fmla="*/ 6772940 w 7566838"/>
              <a:gd name="connsiteY7" fmla="*/ 1059711 h 3228753"/>
              <a:gd name="connsiteX8" fmla="*/ 2796363 w 7566838"/>
              <a:gd name="connsiteY8" fmla="*/ 1123507 h 322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6838" h="3228753">
                <a:moveTo>
                  <a:pt x="2094614" y="3228753"/>
                </a:moveTo>
                <a:cubicBezTo>
                  <a:pt x="2278911" y="2314353"/>
                  <a:pt x="2463209" y="1399953"/>
                  <a:pt x="2456121" y="1102241"/>
                </a:cubicBezTo>
                <a:cubicBezTo>
                  <a:pt x="2449033" y="804529"/>
                  <a:pt x="2392326" y="1488557"/>
                  <a:pt x="2052084" y="1442483"/>
                </a:cubicBezTo>
                <a:cubicBezTo>
                  <a:pt x="1711842" y="1396409"/>
                  <a:pt x="620233" y="1045534"/>
                  <a:pt x="414670" y="825795"/>
                </a:cubicBezTo>
                <a:cubicBezTo>
                  <a:pt x="209107" y="606056"/>
                  <a:pt x="0" y="248092"/>
                  <a:pt x="818707" y="124046"/>
                </a:cubicBezTo>
                <a:cubicBezTo>
                  <a:pt x="1637414" y="0"/>
                  <a:pt x="4242391" y="42530"/>
                  <a:pt x="5326912" y="81516"/>
                </a:cubicBezTo>
                <a:cubicBezTo>
                  <a:pt x="6411433" y="120502"/>
                  <a:pt x="7084828" y="194930"/>
                  <a:pt x="7325833" y="357962"/>
                </a:cubicBezTo>
                <a:cubicBezTo>
                  <a:pt x="7566838" y="520994"/>
                  <a:pt x="7527852" y="932120"/>
                  <a:pt x="6772940" y="1059711"/>
                </a:cubicBezTo>
                <a:cubicBezTo>
                  <a:pt x="6018028" y="1187302"/>
                  <a:pt x="4407195" y="1155404"/>
                  <a:pt x="2796363" y="1123507"/>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S"/>
          </a:p>
        </p:txBody>
      </p:sp>
      <p:sp>
        <p:nvSpPr>
          <p:cNvPr id="57" name="56 Forma libre"/>
          <p:cNvSpPr/>
          <p:nvPr/>
        </p:nvSpPr>
        <p:spPr>
          <a:xfrm>
            <a:off x="1879600" y="4259942"/>
            <a:ext cx="1462315" cy="638630"/>
          </a:xfrm>
          <a:custGeom>
            <a:avLst/>
            <a:gdLst>
              <a:gd name="connsiteX0" fmla="*/ 1255486 w 1462315"/>
              <a:gd name="connsiteY0" fmla="*/ 29029 h 638630"/>
              <a:gd name="connsiteX1" fmla="*/ 537029 w 1462315"/>
              <a:gd name="connsiteY1" fmla="*/ 29029 h 638630"/>
              <a:gd name="connsiteX2" fmla="*/ 14514 w 1462315"/>
              <a:gd name="connsiteY2" fmla="*/ 203201 h 638630"/>
              <a:gd name="connsiteX3" fmla="*/ 449943 w 1462315"/>
              <a:gd name="connsiteY3" fmla="*/ 595087 h 638630"/>
              <a:gd name="connsiteX4" fmla="*/ 1299029 w 1462315"/>
              <a:gd name="connsiteY4" fmla="*/ 464458 h 638630"/>
              <a:gd name="connsiteX5" fmla="*/ 1429657 w 1462315"/>
              <a:gd name="connsiteY5" fmla="*/ 94344 h 6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15" h="638630">
                <a:moveTo>
                  <a:pt x="1255486" y="29029"/>
                </a:moveTo>
                <a:cubicBezTo>
                  <a:pt x="999672" y="14514"/>
                  <a:pt x="743858" y="0"/>
                  <a:pt x="537029" y="29029"/>
                </a:cubicBezTo>
                <a:cubicBezTo>
                  <a:pt x="330200" y="58058"/>
                  <a:pt x="29028" y="108858"/>
                  <a:pt x="14514" y="203201"/>
                </a:cubicBezTo>
                <a:cubicBezTo>
                  <a:pt x="0" y="297544"/>
                  <a:pt x="235857" y="551544"/>
                  <a:pt x="449943" y="595087"/>
                </a:cubicBezTo>
                <a:cubicBezTo>
                  <a:pt x="664029" y="638630"/>
                  <a:pt x="1135743" y="547915"/>
                  <a:pt x="1299029" y="464458"/>
                </a:cubicBezTo>
                <a:cubicBezTo>
                  <a:pt x="1462315" y="381001"/>
                  <a:pt x="1445986" y="237672"/>
                  <a:pt x="1429657" y="943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59" name="58 Forma libre"/>
          <p:cNvSpPr/>
          <p:nvPr/>
        </p:nvSpPr>
        <p:spPr>
          <a:xfrm>
            <a:off x="5500694" y="4572008"/>
            <a:ext cx="1462315" cy="638630"/>
          </a:xfrm>
          <a:custGeom>
            <a:avLst/>
            <a:gdLst>
              <a:gd name="connsiteX0" fmla="*/ 1255486 w 1462315"/>
              <a:gd name="connsiteY0" fmla="*/ 29029 h 638630"/>
              <a:gd name="connsiteX1" fmla="*/ 537029 w 1462315"/>
              <a:gd name="connsiteY1" fmla="*/ 29029 h 638630"/>
              <a:gd name="connsiteX2" fmla="*/ 14514 w 1462315"/>
              <a:gd name="connsiteY2" fmla="*/ 203201 h 638630"/>
              <a:gd name="connsiteX3" fmla="*/ 449943 w 1462315"/>
              <a:gd name="connsiteY3" fmla="*/ 595087 h 638630"/>
              <a:gd name="connsiteX4" fmla="*/ 1299029 w 1462315"/>
              <a:gd name="connsiteY4" fmla="*/ 464458 h 638630"/>
              <a:gd name="connsiteX5" fmla="*/ 1429657 w 1462315"/>
              <a:gd name="connsiteY5" fmla="*/ 94344 h 6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15" h="638630">
                <a:moveTo>
                  <a:pt x="1255486" y="29029"/>
                </a:moveTo>
                <a:cubicBezTo>
                  <a:pt x="999672" y="14514"/>
                  <a:pt x="743858" y="0"/>
                  <a:pt x="537029" y="29029"/>
                </a:cubicBezTo>
                <a:cubicBezTo>
                  <a:pt x="330200" y="58058"/>
                  <a:pt x="29028" y="108858"/>
                  <a:pt x="14514" y="203201"/>
                </a:cubicBezTo>
                <a:cubicBezTo>
                  <a:pt x="0" y="297544"/>
                  <a:pt x="235857" y="551544"/>
                  <a:pt x="449943" y="595087"/>
                </a:cubicBezTo>
                <a:cubicBezTo>
                  <a:pt x="664029" y="638630"/>
                  <a:pt x="1135743" y="547915"/>
                  <a:pt x="1299029" y="464458"/>
                </a:cubicBezTo>
                <a:cubicBezTo>
                  <a:pt x="1462315" y="381001"/>
                  <a:pt x="1445986" y="237672"/>
                  <a:pt x="1429657" y="943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0" name="59 Forma libre"/>
          <p:cNvSpPr/>
          <p:nvPr/>
        </p:nvSpPr>
        <p:spPr>
          <a:xfrm>
            <a:off x="1785918" y="5715016"/>
            <a:ext cx="1462315" cy="638630"/>
          </a:xfrm>
          <a:custGeom>
            <a:avLst/>
            <a:gdLst>
              <a:gd name="connsiteX0" fmla="*/ 1255486 w 1462315"/>
              <a:gd name="connsiteY0" fmla="*/ 29029 h 638630"/>
              <a:gd name="connsiteX1" fmla="*/ 537029 w 1462315"/>
              <a:gd name="connsiteY1" fmla="*/ 29029 h 638630"/>
              <a:gd name="connsiteX2" fmla="*/ 14514 w 1462315"/>
              <a:gd name="connsiteY2" fmla="*/ 203201 h 638630"/>
              <a:gd name="connsiteX3" fmla="*/ 449943 w 1462315"/>
              <a:gd name="connsiteY3" fmla="*/ 595087 h 638630"/>
              <a:gd name="connsiteX4" fmla="*/ 1299029 w 1462315"/>
              <a:gd name="connsiteY4" fmla="*/ 464458 h 638630"/>
              <a:gd name="connsiteX5" fmla="*/ 1429657 w 1462315"/>
              <a:gd name="connsiteY5" fmla="*/ 94344 h 6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15" h="638630">
                <a:moveTo>
                  <a:pt x="1255486" y="29029"/>
                </a:moveTo>
                <a:cubicBezTo>
                  <a:pt x="999672" y="14514"/>
                  <a:pt x="743858" y="0"/>
                  <a:pt x="537029" y="29029"/>
                </a:cubicBezTo>
                <a:cubicBezTo>
                  <a:pt x="330200" y="58058"/>
                  <a:pt x="29028" y="108858"/>
                  <a:pt x="14514" y="203201"/>
                </a:cubicBezTo>
                <a:cubicBezTo>
                  <a:pt x="0" y="297544"/>
                  <a:pt x="235857" y="551544"/>
                  <a:pt x="449943" y="595087"/>
                </a:cubicBezTo>
                <a:cubicBezTo>
                  <a:pt x="664029" y="638630"/>
                  <a:pt x="1135743" y="547915"/>
                  <a:pt x="1299029" y="464458"/>
                </a:cubicBezTo>
                <a:cubicBezTo>
                  <a:pt x="1462315" y="381001"/>
                  <a:pt x="1445986" y="237672"/>
                  <a:pt x="1429657" y="943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2" name="61 Forma libre"/>
          <p:cNvSpPr/>
          <p:nvPr/>
        </p:nvSpPr>
        <p:spPr>
          <a:xfrm>
            <a:off x="5572132" y="5929330"/>
            <a:ext cx="1462315" cy="638630"/>
          </a:xfrm>
          <a:custGeom>
            <a:avLst/>
            <a:gdLst>
              <a:gd name="connsiteX0" fmla="*/ 1255486 w 1462315"/>
              <a:gd name="connsiteY0" fmla="*/ 29029 h 638630"/>
              <a:gd name="connsiteX1" fmla="*/ 537029 w 1462315"/>
              <a:gd name="connsiteY1" fmla="*/ 29029 h 638630"/>
              <a:gd name="connsiteX2" fmla="*/ 14514 w 1462315"/>
              <a:gd name="connsiteY2" fmla="*/ 203201 h 638630"/>
              <a:gd name="connsiteX3" fmla="*/ 449943 w 1462315"/>
              <a:gd name="connsiteY3" fmla="*/ 595087 h 638630"/>
              <a:gd name="connsiteX4" fmla="*/ 1299029 w 1462315"/>
              <a:gd name="connsiteY4" fmla="*/ 464458 h 638630"/>
              <a:gd name="connsiteX5" fmla="*/ 1429657 w 1462315"/>
              <a:gd name="connsiteY5" fmla="*/ 94344 h 6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15" h="638630">
                <a:moveTo>
                  <a:pt x="1255486" y="29029"/>
                </a:moveTo>
                <a:cubicBezTo>
                  <a:pt x="999672" y="14514"/>
                  <a:pt x="743858" y="0"/>
                  <a:pt x="537029" y="29029"/>
                </a:cubicBezTo>
                <a:cubicBezTo>
                  <a:pt x="330200" y="58058"/>
                  <a:pt x="29028" y="108858"/>
                  <a:pt x="14514" y="203201"/>
                </a:cubicBezTo>
                <a:cubicBezTo>
                  <a:pt x="0" y="297544"/>
                  <a:pt x="235857" y="551544"/>
                  <a:pt x="449943" y="595087"/>
                </a:cubicBezTo>
                <a:cubicBezTo>
                  <a:pt x="664029" y="638630"/>
                  <a:pt x="1135743" y="547915"/>
                  <a:pt x="1299029" y="464458"/>
                </a:cubicBezTo>
                <a:cubicBezTo>
                  <a:pt x="1462315" y="381001"/>
                  <a:pt x="1445986" y="237672"/>
                  <a:pt x="1429657" y="943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decel="100000"/>
                                        <p:tgtEl>
                                          <p:spTgt spid="23"/>
                                        </p:tgtEl>
                                      </p:cBhvr>
                                    </p:animEffect>
                                    <p:anim calcmode="lin" valueType="num">
                                      <p:cBhvr>
                                        <p:cTn id="8" dur="800" decel="100000" fill="hold"/>
                                        <p:tgtEl>
                                          <p:spTgt spid="23"/>
                                        </p:tgtEl>
                                        <p:attrNameLst>
                                          <p:attrName>style.rotation</p:attrName>
                                        </p:attrNameLst>
                                      </p:cBhvr>
                                      <p:tavLst>
                                        <p:tav tm="0">
                                          <p:val>
                                            <p:fltVal val="-90"/>
                                          </p:val>
                                        </p:tav>
                                        <p:tav tm="100000">
                                          <p:val>
                                            <p:fltVal val="0"/>
                                          </p:val>
                                        </p:tav>
                                      </p:tavLst>
                                    </p:anim>
                                    <p:anim calcmode="lin" valueType="num">
                                      <p:cBhvr>
                                        <p:cTn id="9" dur="800" decel="100000" fill="hold"/>
                                        <p:tgtEl>
                                          <p:spTgt spid="23"/>
                                        </p:tgtEl>
                                        <p:attrNameLst>
                                          <p:attrName>ppt_x</p:attrName>
                                        </p:attrNameLst>
                                      </p:cBhvr>
                                      <p:tavLst>
                                        <p:tav tm="0">
                                          <p:val>
                                            <p:strVal val="#ppt_x+0.4"/>
                                          </p:val>
                                        </p:tav>
                                        <p:tav tm="100000">
                                          <p:val>
                                            <p:strVal val="#ppt_x-0.05"/>
                                          </p:val>
                                        </p:tav>
                                      </p:tavLst>
                                    </p:anim>
                                    <p:anim calcmode="lin" valueType="num">
                                      <p:cBhvr>
                                        <p:cTn id="10" dur="800" decel="100000" fill="hold"/>
                                        <p:tgtEl>
                                          <p:spTgt spid="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edge">
                                      <p:cBhvr>
                                        <p:cTn id="33" dur="2000"/>
                                        <p:tgtEl>
                                          <p:spTgt spid="14"/>
                                        </p:tgtEl>
                                      </p:cBhvr>
                                    </p:animEffect>
                                  </p:childTnLst>
                                </p:cTn>
                              </p:par>
                              <p:par>
                                <p:cTn id="34" presetID="2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edge">
                                      <p:cBhvr>
                                        <p:cTn id="36" dur="2000"/>
                                        <p:tgtEl>
                                          <p:spTgt spid="13"/>
                                        </p:tgtEl>
                                      </p:cBhvr>
                                    </p:animEffect>
                                  </p:childTnLst>
                                </p:cTn>
                              </p:par>
                              <p:par>
                                <p:cTn id="37" presetID="2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edge">
                                      <p:cBhvr>
                                        <p:cTn id="39" dur="2000"/>
                                        <p:tgtEl>
                                          <p:spTgt spid="1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edge">
                                      <p:cBhvr>
                                        <p:cTn id="42" dur="2000"/>
                                        <p:tgtEl>
                                          <p:spTgt spid="9"/>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edge">
                                      <p:cBhvr>
                                        <p:cTn id="45" dur="2000"/>
                                        <p:tgtEl>
                                          <p:spTgt spid="21"/>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edge">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xit" presetSubtype="0" fill="hold" grpId="1" nodeType="clickEffect">
                                  <p:stCondLst>
                                    <p:cond delay="0"/>
                                  </p:stCondLst>
                                  <p:childTnLst>
                                    <p:anim from="(ppt_x)" to="(ppt_x+1)" calcmode="lin" valueType="num">
                                      <p:cBhvr>
                                        <p:cTn id="52" dur="1000">
                                          <p:stCondLst>
                                            <p:cond delay="0"/>
                                          </p:stCondLst>
                                        </p:cTn>
                                        <p:tgtEl>
                                          <p:spTgt spid="6"/>
                                        </p:tgtEl>
                                        <p:attrNameLst>
                                          <p:attrName>ppt_x</p:attrName>
                                        </p:attrNameLst>
                                      </p:cBhvr>
                                    </p:anim>
                                    <p:anim from="0" to="-1.0" calcmode="lin" valueType="num">
                                      <p:cBhvr>
                                        <p:cTn id="53" dur="200" accel="50000">
                                          <p:stCondLst>
                                            <p:cond delay="0"/>
                                          </p:stCondLst>
                                        </p:cTn>
                                        <p:tgtEl>
                                          <p:spTgt spid="6"/>
                                        </p:tgtEl>
                                        <p:attrNameLst>
                                          <p:attrName>xshear</p:attrName>
                                        </p:attrNameLst>
                                      </p:cBhvr>
                                    </p:anim>
                                    <p:set>
                                      <p:cBhvr>
                                        <p:cTn id="54" dur="800">
                                          <p:stCondLst>
                                            <p:cond delay="200"/>
                                          </p:stCondLst>
                                        </p:cTn>
                                        <p:tgtEl>
                                          <p:spTgt spid="6"/>
                                        </p:tgtEl>
                                        <p:attrNameLst>
                                          <p:attrName>xshear</p:attrName>
                                        </p:attrNameLst>
                                      </p:cBhvr>
                                      <p:to>
                                        <p:strVal val="-1.0"/>
                                      </p:to>
                                    </p:set>
                                    <p:set>
                                      <p:cBhvr>
                                        <p:cTn id="55" dur="1" fill="hold">
                                          <p:stCondLst>
                                            <p:cond delay="999"/>
                                          </p:stCondLst>
                                        </p:cTn>
                                        <p:tgtEl>
                                          <p:spTgt spid="6"/>
                                        </p:tgtEl>
                                        <p:attrNameLst>
                                          <p:attrName>style.visibility</p:attrName>
                                        </p:attrNameLst>
                                      </p:cBhvr>
                                      <p:to>
                                        <p:strVal val="hidden"/>
                                      </p:to>
                                    </p:set>
                                  </p:childTnLst>
                                </p:cTn>
                              </p:par>
                              <p:par>
                                <p:cTn id="56" presetID="34" presetClass="exit" presetSubtype="0" fill="hold" grpId="1" nodeType="withEffect">
                                  <p:stCondLst>
                                    <p:cond delay="0"/>
                                  </p:stCondLst>
                                  <p:childTnLst>
                                    <p:anim from="(ppt_x)" to="(ppt_x+1)" calcmode="lin" valueType="num">
                                      <p:cBhvr>
                                        <p:cTn id="57" dur="1000">
                                          <p:stCondLst>
                                            <p:cond delay="0"/>
                                          </p:stCondLst>
                                        </p:cTn>
                                        <p:tgtEl>
                                          <p:spTgt spid="23"/>
                                        </p:tgtEl>
                                        <p:attrNameLst>
                                          <p:attrName>ppt_x</p:attrName>
                                        </p:attrNameLst>
                                      </p:cBhvr>
                                    </p:anim>
                                    <p:anim from="0" to="-1.0" calcmode="lin" valueType="num">
                                      <p:cBhvr>
                                        <p:cTn id="58" dur="200" accel="50000">
                                          <p:stCondLst>
                                            <p:cond delay="0"/>
                                          </p:stCondLst>
                                        </p:cTn>
                                        <p:tgtEl>
                                          <p:spTgt spid="23"/>
                                        </p:tgtEl>
                                        <p:attrNameLst>
                                          <p:attrName>xshear</p:attrName>
                                        </p:attrNameLst>
                                      </p:cBhvr>
                                    </p:anim>
                                    <p:set>
                                      <p:cBhvr>
                                        <p:cTn id="59" dur="800">
                                          <p:stCondLst>
                                            <p:cond delay="200"/>
                                          </p:stCondLst>
                                        </p:cTn>
                                        <p:tgtEl>
                                          <p:spTgt spid="23"/>
                                        </p:tgtEl>
                                        <p:attrNameLst>
                                          <p:attrName>xshear</p:attrName>
                                        </p:attrNameLst>
                                      </p:cBhvr>
                                      <p:to>
                                        <p:strVal val="-1.0"/>
                                      </p:to>
                                    </p:set>
                                    <p:set>
                                      <p:cBhvr>
                                        <p:cTn id="60" dur="1" fill="hold">
                                          <p:stCondLst>
                                            <p:cond delay="999"/>
                                          </p:stCondLst>
                                        </p:cTn>
                                        <p:tgtEl>
                                          <p:spTgt spid="23"/>
                                        </p:tgtEl>
                                        <p:attrNameLst>
                                          <p:attrName>style.visibility</p:attrName>
                                        </p:attrNameLst>
                                      </p:cBhvr>
                                      <p:to>
                                        <p:strVal val="hidden"/>
                                      </p:to>
                                    </p:set>
                                  </p:childTnLst>
                                </p:cTn>
                              </p:par>
                              <p:par>
                                <p:cTn id="61" presetID="34" presetClass="exit" presetSubtype="0" fill="hold" grpId="1" nodeType="withEffect">
                                  <p:stCondLst>
                                    <p:cond delay="0"/>
                                  </p:stCondLst>
                                  <p:childTnLst>
                                    <p:anim from="(ppt_x)" to="(ppt_x+1)" calcmode="lin" valueType="num">
                                      <p:cBhvr>
                                        <p:cTn id="62" dur="1000">
                                          <p:stCondLst>
                                            <p:cond delay="0"/>
                                          </p:stCondLst>
                                        </p:cTn>
                                        <p:tgtEl>
                                          <p:spTgt spid="9"/>
                                        </p:tgtEl>
                                        <p:attrNameLst>
                                          <p:attrName>ppt_x</p:attrName>
                                        </p:attrNameLst>
                                      </p:cBhvr>
                                    </p:anim>
                                    <p:anim from="0" to="-1.0" calcmode="lin" valueType="num">
                                      <p:cBhvr>
                                        <p:cTn id="63" dur="200" accel="50000">
                                          <p:stCondLst>
                                            <p:cond delay="0"/>
                                          </p:stCondLst>
                                        </p:cTn>
                                        <p:tgtEl>
                                          <p:spTgt spid="9"/>
                                        </p:tgtEl>
                                        <p:attrNameLst>
                                          <p:attrName>xshear</p:attrName>
                                        </p:attrNameLst>
                                      </p:cBhvr>
                                    </p:anim>
                                    <p:set>
                                      <p:cBhvr>
                                        <p:cTn id="64" dur="800">
                                          <p:stCondLst>
                                            <p:cond delay="200"/>
                                          </p:stCondLst>
                                        </p:cTn>
                                        <p:tgtEl>
                                          <p:spTgt spid="9"/>
                                        </p:tgtEl>
                                        <p:attrNameLst>
                                          <p:attrName>xshear</p:attrName>
                                        </p:attrNameLst>
                                      </p:cBhvr>
                                      <p:to>
                                        <p:strVal val="-1.0"/>
                                      </p:to>
                                    </p:set>
                                    <p:set>
                                      <p:cBhvr>
                                        <p:cTn id="65" dur="1" fill="hold">
                                          <p:stCondLst>
                                            <p:cond delay="999"/>
                                          </p:stCondLst>
                                        </p:cTn>
                                        <p:tgtEl>
                                          <p:spTgt spid="9"/>
                                        </p:tgtEl>
                                        <p:attrNameLst>
                                          <p:attrName>style.visibility</p:attrName>
                                        </p:attrNameLst>
                                      </p:cBhvr>
                                      <p:to>
                                        <p:strVal val="hidden"/>
                                      </p:to>
                                    </p:set>
                                  </p:childTnLst>
                                </p:cTn>
                              </p:par>
                              <p:par>
                                <p:cTn id="66" presetID="34" presetClass="exit" presetSubtype="0" fill="hold" nodeType="withEffect">
                                  <p:stCondLst>
                                    <p:cond delay="0"/>
                                  </p:stCondLst>
                                  <p:childTnLst>
                                    <p:anim from="(ppt_x)" to="(ppt_x+1)" calcmode="lin" valueType="num">
                                      <p:cBhvr>
                                        <p:cTn id="67" dur="1000">
                                          <p:stCondLst>
                                            <p:cond delay="0"/>
                                          </p:stCondLst>
                                        </p:cTn>
                                        <p:tgtEl>
                                          <p:spTgt spid="11"/>
                                        </p:tgtEl>
                                        <p:attrNameLst>
                                          <p:attrName>ppt_x</p:attrName>
                                        </p:attrNameLst>
                                      </p:cBhvr>
                                    </p:anim>
                                    <p:anim from="0" to="-1.0" calcmode="lin" valueType="num">
                                      <p:cBhvr>
                                        <p:cTn id="68" dur="200" accel="50000">
                                          <p:stCondLst>
                                            <p:cond delay="0"/>
                                          </p:stCondLst>
                                        </p:cTn>
                                        <p:tgtEl>
                                          <p:spTgt spid="11"/>
                                        </p:tgtEl>
                                        <p:attrNameLst>
                                          <p:attrName>xshear</p:attrName>
                                        </p:attrNameLst>
                                      </p:cBhvr>
                                    </p:anim>
                                    <p:set>
                                      <p:cBhvr>
                                        <p:cTn id="69" dur="800">
                                          <p:stCondLst>
                                            <p:cond delay="200"/>
                                          </p:stCondLst>
                                        </p:cTn>
                                        <p:tgtEl>
                                          <p:spTgt spid="11"/>
                                        </p:tgtEl>
                                        <p:attrNameLst>
                                          <p:attrName>xshear</p:attrName>
                                        </p:attrNameLst>
                                      </p:cBhvr>
                                      <p:to>
                                        <p:strVal val="-1.0"/>
                                      </p:to>
                                    </p:set>
                                    <p:set>
                                      <p:cBhvr>
                                        <p:cTn id="70" dur="1" fill="hold">
                                          <p:stCondLst>
                                            <p:cond delay="999"/>
                                          </p:stCondLst>
                                        </p:cTn>
                                        <p:tgtEl>
                                          <p:spTgt spid="11"/>
                                        </p:tgtEl>
                                        <p:attrNameLst>
                                          <p:attrName>style.visibility</p:attrName>
                                        </p:attrNameLst>
                                      </p:cBhvr>
                                      <p:to>
                                        <p:strVal val="hidden"/>
                                      </p:to>
                                    </p:set>
                                  </p:childTnLst>
                                </p:cTn>
                              </p:par>
                              <p:par>
                                <p:cTn id="71" presetID="34" presetClass="exit" presetSubtype="0" fill="hold" nodeType="withEffect">
                                  <p:stCondLst>
                                    <p:cond delay="0"/>
                                  </p:stCondLst>
                                  <p:childTnLst>
                                    <p:anim from="(ppt_x)" to="(ppt_x+1)" calcmode="lin" valueType="num">
                                      <p:cBhvr>
                                        <p:cTn id="72" dur="1000">
                                          <p:stCondLst>
                                            <p:cond delay="0"/>
                                          </p:stCondLst>
                                        </p:cTn>
                                        <p:tgtEl>
                                          <p:spTgt spid="13"/>
                                        </p:tgtEl>
                                        <p:attrNameLst>
                                          <p:attrName>ppt_x</p:attrName>
                                        </p:attrNameLst>
                                      </p:cBhvr>
                                    </p:anim>
                                    <p:anim from="0" to="-1.0" calcmode="lin" valueType="num">
                                      <p:cBhvr>
                                        <p:cTn id="73" dur="200" accel="50000">
                                          <p:stCondLst>
                                            <p:cond delay="0"/>
                                          </p:stCondLst>
                                        </p:cTn>
                                        <p:tgtEl>
                                          <p:spTgt spid="13"/>
                                        </p:tgtEl>
                                        <p:attrNameLst>
                                          <p:attrName>xshear</p:attrName>
                                        </p:attrNameLst>
                                      </p:cBhvr>
                                    </p:anim>
                                    <p:set>
                                      <p:cBhvr>
                                        <p:cTn id="74" dur="800">
                                          <p:stCondLst>
                                            <p:cond delay="200"/>
                                          </p:stCondLst>
                                        </p:cTn>
                                        <p:tgtEl>
                                          <p:spTgt spid="13"/>
                                        </p:tgtEl>
                                        <p:attrNameLst>
                                          <p:attrName>xshear</p:attrName>
                                        </p:attrNameLst>
                                      </p:cBhvr>
                                      <p:to>
                                        <p:strVal val="-1.0"/>
                                      </p:to>
                                    </p:set>
                                    <p:set>
                                      <p:cBhvr>
                                        <p:cTn id="75" dur="1" fill="hold">
                                          <p:stCondLst>
                                            <p:cond delay="999"/>
                                          </p:stCondLst>
                                        </p:cTn>
                                        <p:tgtEl>
                                          <p:spTgt spid="13"/>
                                        </p:tgtEl>
                                        <p:attrNameLst>
                                          <p:attrName>style.visibility</p:attrName>
                                        </p:attrNameLst>
                                      </p:cBhvr>
                                      <p:to>
                                        <p:strVal val="hidden"/>
                                      </p:to>
                                    </p:set>
                                  </p:childTnLst>
                                </p:cTn>
                              </p:par>
                              <p:par>
                                <p:cTn id="76" presetID="34" presetClass="exit" presetSubtype="0" fill="hold" nodeType="withEffect">
                                  <p:stCondLst>
                                    <p:cond delay="0"/>
                                  </p:stCondLst>
                                  <p:childTnLst>
                                    <p:anim from="(ppt_x)" to="(ppt_x+1)" calcmode="lin" valueType="num">
                                      <p:cBhvr>
                                        <p:cTn id="77" dur="1000">
                                          <p:stCondLst>
                                            <p:cond delay="0"/>
                                          </p:stCondLst>
                                        </p:cTn>
                                        <p:tgtEl>
                                          <p:spTgt spid="14"/>
                                        </p:tgtEl>
                                        <p:attrNameLst>
                                          <p:attrName>ppt_x</p:attrName>
                                        </p:attrNameLst>
                                      </p:cBhvr>
                                    </p:anim>
                                    <p:anim from="0" to="-1.0" calcmode="lin" valueType="num">
                                      <p:cBhvr>
                                        <p:cTn id="78" dur="200" accel="50000">
                                          <p:stCondLst>
                                            <p:cond delay="0"/>
                                          </p:stCondLst>
                                        </p:cTn>
                                        <p:tgtEl>
                                          <p:spTgt spid="14"/>
                                        </p:tgtEl>
                                        <p:attrNameLst>
                                          <p:attrName>xshear</p:attrName>
                                        </p:attrNameLst>
                                      </p:cBhvr>
                                    </p:anim>
                                    <p:set>
                                      <p:cBhvr>
                                        <p:cTn id="79" dur="800">
                                          <p:stCondLst>
                                            <p:cond delay="200"/>
                                          </p:stCondLst>
                                        </p:cTn>
                                        <p:tgtEl>
                                          <p:spTgt spid="14"/>
                                        </p:tgtEl>
                                        <p:attrNameLst>
                                          <p:attrName>xshear</p:attrName>
                                        </p:attrNameLst>
                                      </p:cBhvr>
                                      <p:to>
                                        <p:strVal val="-1.0"/>
                                      </p:to>
                                    </p:set>
                                    <p:set>
                                      <p:cBhvr>
                                        <p:cTn id="80" dur="1" fill="hold">
                                          <p:stCondLst>
                                            <p:cond delay="999"/>
                                          </p:stCondLst>
                                        </p:cTn>
                                        <p:tgtEl>
                                          <p:spTgt spid="14"/>
                                        </p:tgtEl>
                                        <p:attrNameLst>
                                          <p:attrName>style.visibility</p:attrName>
                                        </p:attrNameLst>
                                      </p:cBhvr>
                                      <p:to>
                                        <p:strVal val="hidden"/>
                                      </p:to>
                                    </p:set>
                                  </p:childTnLst>
                                </p:cTn>
                              </p:par>
                              <p:par>
                                <p:cTn id="81" presetID="34" presetClass="exit" presetSubtype="0" fill="hold" grpId="1" nodeType="withEffect">
                                  <p:stCondLst>
                                    <p:cond delay="0"/>
                                  </p:stCondLst>
                                  <p:childTnLst>
                                    <p:anim from="(ppt_x)" to="(ppt_x+1)" calcmode="lin" valueType="num">
                                      <p:cBhvr>
                                        <p:cTn id="82" dur="1000">
                                          <p:stCondLst>
                                            <p:cond delay="0"/>
                                          </p:stCondLst>
                                        </p:cTn>
                                        <p:tgtEl>
                                          <p:spTgt spid="21"/>
                                        </p:tgtEl>
                                        <p:attrNameLst>
                                          <p:attrName>ppt_x</p:attrName>
                                        </p:attrNameLst>
                                      </p:cBhvr>
                                    </p:anim>
                                    <p:anim from="0" to="-1.0" calcmode="lin" valueType="num">
                                      <p:cBhvr>
                                        <p:cTn id="83" dur="200" accel="50000">
                                          <p:stCondLst>
                                            <p:cond delay="0"/>
                                          </p:stCondLst>
                                        </p:cTn>
                                        <p:tgtEl>
                                          <p:spTgt spid="21"/>
                                        </p:tgtEl>
                                        <p:attrNameLst>
                                          <p:attrName>xshear</p:attrName>
                                        </p:attrNameLst>
                                      </p:cBhvr>
                                    </p:anim>
                                    <p:set>
                                      <p:cBhvr>
                                        <p:cTn id="84" dur="800">
                                          <p:stCondLst>
                                            <p:cond delay="200"/>
                                          </p:stCondLst>
                                        </p:cTn>
                                        <p:tgtEl>
                                          <p:spTgt spid="21"/>
                                        </p:tgtEl>
                                        <p:attrNameLst>
                                          <p:attrName>xshear</p:attrName>
                                        </p:attrNameLst>
                                      </p:cBhvr>
                                      <p:to>
                                        <p:strVal val="-1.0"/>
                                      </p:to>
                                    </p:set>
                                    <p:set>
                                      <p:cBhvr>
                                        <p:cTn id="85" dur="1" fill="hold">
                                          <p:stCondLst>
                                            <p:cond delay="999"/>
                                          </p:stCondLst>
                                        </p:cTn>
                                        <p:tgtEl>
                                          <p:spTgt spid="21"/>
                                        </p:tgtEl>
                                        <p:attrNameLst>
                                          <p:attrName>style.visibility</p:attrName>
                                        </p:attrNameLst>
                                      </p:cBhvr>
                                      <p:to>
                                        <p:strVal val="hidden"/>
                                      </p:to>
                                    </p:set>
                                  </p:childTnLst>
                                </p:cTn>
                              </p:par>
                              <p:par>
                                <p:cTn id="86" presetID="34" presetClass="exit" presetSubtype="0" fill="hold" grpId="1" nodeType="withEffect">
                                  <p:stCondLst>
                                    <p:cond delay="0"/>
                                  </p:stCondLst>
                                  <p:childTnLst>
                                    <p:anim from="(ppt_x)" to="(ppt_x+1)" calcmode="lin" valueType="num">
                                      <p:cBhvr>
                                        <p:cTn id="87" dur="1000">
                                          <p:stCondLst>
                                            <p:cond delay="0"/>
                                          </p:stCondLst>
                                        </p:cTn>
                                        <p:tgtEl>
                                          <p:spTgt spid="22"/>
                                        </p:tgtEl>
                                        <p:attrNameLst>
                                          <p:attrName>ppt_x</p:attrName>
                                        </p:attrNameLst>
                                      </p:cBhvr>
                                    </p:anim>
                                    <p:anim from="0" to="-1.0" calcmode="lin" valueType="num">
                                      <p:cBhvr>
                                        <p:cTn id="88" dur="200" accel="50000">
                                          <p:stCondLst>
                                            <p:cond delay="0"/>
                                          </p:stCondLst>
                                        </p:cTn>
                                        <p:tgtEl>
                                          <p:spTgt spid="22"/>
                                        </p:tgtEl>
                                        <p:attrNameLst>
                                          <p:attrName>xshear</p:attrName>
                                        </p:attrNameLst>
                                      </p:cBhvr>
                                    </p:anim>
                                    <p:set>
                                      <p:cBhvr>
                                        <p:cTn id="89" dur="800">
                                          <p:stCondLst>
                                            <p:cond delay="200"/>
                                          </p:stCondLst>
                                        </p:cTn>
                                        <p:tgtEl>
                                          <p:spTgt spid="22"/>
                                        </p:tgtEl>
                                        <p:attrNameLst>
                                          <p:attrName>xshear</p:attrName>
                                        </p:attrNameLst>
                                      </p:cBhvr>
                                      <p:to>
                                        <p:strVal val="-1.0"/>
                                      </p:to>
                                    </p:set>
                                    <p:set>
                                      <p:cBhvr>
                                        <p:cTn id="90" dur="1" fill="hold">
                                          <p:stCondLst>
                                            <p:cond delay="999"/>
                                          </p:stCondLst>
                                        </p:cTn>
                                        <p:tgtEl>
                                          <p:spTgt spid="2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4" presetClass="entr" presetSubtype="0" accel="10000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strVal val="#ppt_w*0.05"/>
                                          </p:val>
                                        </p:tav>
                                        <p:tav tm="100000">
                                          <p:val>
                                            <p:strVal val="#ppt_w"/>
                                          </p:val>
                                        </p:tav>
                                      </p:tavLst>
                                    </p:anim>
                                    <p:anim calcmode="lin" valueType="num">
                                      <p:cBhvr>
                                        <p:cTn id="96" dur="500" fill="hold"/>
                                        <p:tgtEl>
                                          <p:spTgt spid="24"/>
                                        </p:tgtEl>
                                        <p:attrNameLst>
                                          <p:attrName>ppt_h</p:attrName>
                                        </p:attrNameLst>
                                      </p:cBhvr>
                                      <p:tavLst>
                                        <p:tav tm="0">
                                          <p:val>
                                            <p:strVal val="#ppt_h"/>
                                          </p:val>
                                        </p:tav>
                                        <p:tav tm="100000">
                                          <p:val>
                                            <p:strVal val="#ppt_h"/>
                                          </p:val>
                                        </p:tav>
                                      </p:tavLst>
                                    </p:anim>
                                    <p:anim calcmode="lin" valueType="num">
                                      <p:cBhvr>
                                        <p:cTn id="97" dur="500" fill="hold"/>
                                        <p:tgtEl>
                                          <p:spTgt spid="24"/>
                                        </p:tgtEl>
                                        <p:attrNameLst>
                                          <p:attrName>ppt_x</p:attrName>
                                        </p:attrNameLst>
                                      </p:cBhvr>
                                      <p:tavLst>
                                        <p:tav tm="0">
                                          <p:val>
                                            <p:strVal val="#ppt_x-.2"/>
                                          </p:val>
                                        </p:tav>
                                        <p:tav tm="100000">
                                          <p:val>
                                            <p:strVal val="#ppt_x"/>
                                          </p:val>
                                        </p:tav>
                                      </p:tavLst>
                                    </p:anim>
                                    <p:anim calcmode="lin" valueType="num">
                                      <p:cBhvr>
                                        <p:cTn id="98" dur="500" fill="hold"/>
                                        <p:tgtEl>
                                          <p:spTgt spid="24"/>
                                        </p:tgtEl>
                                        <p:attrNameLst>
                                          <p:attrName>ppt_y</p:attrName>
                                        </p:attrNameLst>
                                      </p:cBhvr>
                                      <p:tavLst>
                                        <p:tav tm="0">
                                          <p:val>
                                            <p:strVal val="#ppt_y"/>
                                          </p:val>
                                        </p:tav>
                                        <p:tav tm="100000">
                                          <p:val>
                                            <p:strVal val="#ppt_y"/>
                                          </p:val>
                                        </p:tav>
                                      </p:tavLst>
                                    </p:anim>
                                    <p:animEffect transition="in" filter="fade">
                                      <p:cBhvr>
                                        <p:cTn id="99" dur="500"/>
                                        <p:tgtEl>
                                          <p:spTgt spid="24"/>
                                        </p:tgtEl>
                                      </p:cBhvr>
                                    </p:animEffect>
                                  </p:childTnLst>
                                </p:cTn>
                              </p:par>
                              <p:par>
                                <p:cTn id="100" presetID="54" presetClass="entr" presetSubtype="0" accel="10000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strVal val="#ppt_w*0.05"/>
                                          </p:val>
                                        </p:tav>
                                        <p:tav tm="100000">
                                          <p:val>
                                            <p:strVal val="#ppt_w"/>
                                          </p:val>
                                        </p:tav>
                                      </p:tavLst>
                                    </p:anim>
                                    <p:anim calcmode="lin" valueType="num">
                                      <p:cBhvr>
                                        <p:cTn id="103" dur="500" fill="hold"/>
                                        <p:tgtEl>
                                          <p:spTgt spid="25"/>
                                        </p:tgtEl>
                                        <p:attrNameLst>
                                          <p:attrName>ppt_h</p:attrName>
                                        </p:attrNameLst>
                                      </p:cBhvr>
                                      <p:tavLst>
                                        <p:tav tm="0">
                                          <p:val>
                                            <p:strVal val="#ppt_h"/>
                                          </p:val>
                                        </p:tav>
                                        <p:tav tm="100000">
                                          <p:val>
                                            <p:strVal val="#ppt_h"/>
                                          </p:val>
                                        </p:tav>
                                      </p:tavLst>
                                    </p:anim>
                                    <p:anim calcmode="lin" valueType="num">
                                      <p:cBhvr>
                                        <p:cTn id="104" dur="500" fill="hold"/>
                                        <p:tgtEl>
                                          <p:spTgt spid="25"/>
                                        </p:tgtEl>
                                        <p:attrNameLst>
                                          <p:attrName>ppt_x</p:attrName>
                                        </p:attrNameLst>
                                      </p:cBhvr>
                                      <p:tavLst>
                                        <p:tav tm="0">
                                          <p:val>
                                            <p:strVal val="#ppt_x-.2"/>
                                          </p:val>
                                        </p:tav>
                                        <p:tav tm="100000">
                                          <p:val>
                                            <p:strVal val="#ppt_x"/>
                                          </p:val>
                                        </p:tav>
                                      </p:tavLst>
                                    </p:anim>
                                    <p:anim calcmode="lin" valueType="num">
                                      <p:cBhvr>
                                        <p:cTn id="105" dur="500" fill="hold"/>
                                        <p:tgtEl>
                                          <p:spTgt spid="25"/>
                                        </p:tgtEl>
                                        <p:attrNameLst>
                                          <p:attrName>ppt_y</p:attrName>
                                        </p:attrNameLst>
                                      </p:cBhvr>
                                      <p:tavLst>
                                        <p:tav tm="0">
                                          <p:val>
                                            <p:strVal val="#ppt_y"/>
                                          </p:val>
                                        </p:tav>
                                        <p:tav tm="100000">
                                          <p:val>
                                            <p:strVal val="#ppt_y"/>
                                          </p:val>
                                        </p:tav>
                                      </p:tavLst>
                                    </p:anim>
                                    <p:animEffect transition="in" filter="fade">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800" decel="100000"/>
                                        <p:tgtEl>
                                          <p:spTgt spid="33"/>
                                        </p:tgtEl>
                                      </p:cBhvr>
                                    </p:animEffect>
                                    <p:anim calcmode="lin" valueType="num">
                                      <p:cBhvr>
                                        <p:cTn id="112" dur="800" decel="100000" fill="hold"/>
                                        <p:tgtEl>
                                          <p:spTgt spid="33"/>
                                        </p:tgtEl>
                                        <p:attrNameLst>
                                          <p:attrName>style.rotation</p:attrName>
                                        </p:attrNameLst>
                                      </p:cBhvr>
                                      <p:tavLst>
                                        <p:tav tm="0">
                                          <p:val>
                                            <p:fltVal val="-90"/>
                                          </p:val>
                                        </p:tav>
                                        <p:tav tm="100000">
                                          <p:val>
                                            <p:fltVal val="0"/>
                                          </p:val>
                                        </p:tav>
                                      </p:tavLst>
                                    </p:anim>
                                    <p:anim calcmode="lin" valueType="num">
                                      <p:cBhvr>
                                        <p:cTn id="113" dur="800" decel="100000" fill="hold"/>
                                        <p:tgtEl>
                                          <p:spTgt spid="33"/>
                                        </p:tgtEl>
                                        <p:attrNameLst>
                                          <p:attrName>ppt_x</p:attrName>
                                        </p:attrNameLst>
                                      </p:cBhvr>
                                      <p:tavLst>
                                        <p:tav tm="0">
                                          <p:val>
                                            <p:strVal val="#ppt_x+0.4"/>
                                          </p:val>
                                        </p:tav>
                                        <p:tav tm="100000">
                                          <p:val>
                                            <p:strVal val="#ppt_x-0.05"/>
                                          </p:val>
                                        </p:tav>
                                      </p:tavLst>
                                    </p:anim>
                                    <p:anim calcmode="lin" valueType="num">
                                      <p:cBhvr>
                                        <p:cTn id="114" dur="800" decel="100000" fill="hold"/>
                                        <p:tgtEl>
                                          <p:spTgt spid="33"/>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800" decel="100000"/>
                                        <p:tgtEl>
                                          <p:spTgt spid="35"/>
                                        </p:tgtEl>
                                      </p:cBhvr>
                                    </p:animEffect>
                                    <p:anim calcmode="lin" valueType="num">
                                      <p:cBhvr>
                                        <p:cTn id="120" dur="800" decel="100000" fill="hold"/>
                                        <p:tgtEl>
                                          <p:spTgt spid="35"/>
                                        </p:tgtEl>
                                        <p:attrNameLst>
                                          <p:attrName>style.rotation</p:attrName>
                                        </p:attrNameLst>
                                      </p:cBhvr>
                                      <p:tavLst>
                                        <p:tav tm="0">
                                          <p:val>
                                            <p:fltVal val="-90"/>
                                          </p:val>
                                        </p:tav>
                                        <p:tav tm="100000">
                                          <p:val>
                                            <p:fltVal val="0"/>
                                          </p:val>
                                        </p:tav>
                                      </p:tavLst>
                                    </p:anim>
                                    <p:anim calcmode="lin" valueType="num">
                                      <p:cBhvr>
                                        <p:cTn id="121" dur="800" decel="100000" fill="hold"/>
                                        <p:tgtEl>
                                          <p:spTgt spid="35"/>
                                        </p:tgtEl>
                                        <p:attrNameLst>
                                          <p:attrName>ppt_x</p:attrName>
                                        </p:attrNameLst>
                                      </p:cBhvr>
                                      <p:tavLst>
                                        <p:tav tm="0">
                                          <p:val>
                                            <p:strVal val="#ppt_x+0.4"/>
                                          </p:val>
                                        </p:tav>
                                        <p:tav tm="100000">
                                          <p:val>
                                            <p:strVal val="#ppt_x-0.05"/>
                                          </p:val>
                                        </p:tav>
                                      </p:tavLst>
                                    </p:anim>
                                    <p:anim calcmode="lin" valueType="num">
                                      <p:cBhvr>
                                        <p:cTn id="122" dur="800" decel="100000" fill="hold"/>
                                        <p:tgtEl>
                                          <p:spTgt spid="35"/>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800" decel="100000"/>
                                        <p:tgtEl>
                                          <p:spTgt spid="34"/>
                                        </p:tgtEl>
                                      </p:cBhvr>
                                    </p:animEffect>
                                    <p:anim calcmode="lin" valueType="num">
                                      <p:cBhvr>
                                        <p:cTn id="128" dur="800" decel="100000" fill="hold"/>
                                        <p:tgtEl>
                                          <p:spTgt spid="34"/>
                                        </p:tgtEl>
                                        <p:attrNameLst>
                                          <p:attrName>style.rotation</p:attrName>
                                        </p:attrNameLst>
                                      </p:cBhvr>
                                      <p:tavLst>
                                        <p:tav tm="0">
                                          <p:val>
                                            <p:fltVal val="-90"/>
                                          </p:val>
                                        </p:tav>
                                        <p:tav tm="100000">
                                          <p:val>
                                            <p:fltVal val="0"/>
                                          </p:val>
                                        </p:tav>
                                      </p:tavLst>
                                    </p:anim>
                                    <p:anim calcmode="lin" valueType="num">
                                      <p:cBhvr>
                                        <p:cTn id="129" dur="800" decel="100000" fill="hold"/>
                                        <p:tgtEl>
                                          <p:spTgt spid="34"/>
                                        </p:tgtEl>
                                        <p:attrNameLst>
                                          <p:attrName>ppt_x</p:attrName>
                                        </p:attrNameLst>
                                      </p:cBhvr>
                                      <p:tavLst>
                                        <p:tav tm="0">
                                          <p:val>
                                            <p:strVal val="#ppt_x+0.4"/>
                                          </p:val>
                                        </p:tav>
                                        <p:tav tm="100000">
                                          <p:val>
                                            <p:strVal val="#ppt_x-0.05"/>
                                          </p:val>
                                        </p:tav>
                                      </p:tavLst>
                                    </p:anim>
                                    <p:anim calcmode="lin" valueType="num">
                                      <p:cBhvr>
                                        <p:cTn id="130" dur="800" decel="100000" fill="hold"/>
                                        <p:tgtEl>
                                          <p:spTgt spid="34"/>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blinds(horizontal)">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9" presetClass="entr" presetSubtype="10"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2000" fill="hold"/>
                                        <p:tgtEl>
                                          <p:spTgt spid="43"/>
                                        </p:tgtEl>
                                        <p:attrNameLst>
                                          <p:attrName>ppt_w</p:attrName>
                                        </p:attrNameLst>
                                      </p:cBhvr>
                                      <p:tavLst>
                                        <p:tav tm="0" fmla="#ppt_w*sin(2.5*pi*$)">
                                          <p:val>
                                            <p:fltVal val="0"/>
                                          </p:val>
                                        </p:tav>
                                        <p:tav tm="100000">
                                          <p:val>
                                            <p:fltVal val="1"/>
                                          </p:val>
                                        </p:tav>
                                      </p:tavLst>
                                    </p:anim>
                                    <p:anim calcmode="lin" valueType="num">
                                      <p:cBhvr>
                                        <p:cTn id="143" dur="2000" fill="hold"/>
                                        <p:tgtEl>
                                          <p:spTgt spid="43"/>
                                        </p:tgtEl>
                                        <p:attrNameLst>
                                          <p:attrName>ppt_h</p:attrName>
                                        </p:attrNameLst>
                                      </p:cBhvr>
                                      <p:tavLst>
                                        <p:tav tm="0">
                                          <p:val>
                                            <p:strVal val="#ppt_h"/>
                                          </p:val>
                                        </p:tav>
                                        <p:tav tm="100000">
                                          <p:val>
                                            <p:strVal val="#ppt_h"/>
                                          </p:val>
                                        </p:tav>
                                      </p:tavLst>
                                    </p:anim>
                                  </p:childTnLst>
                                </p:cTn>
                              </p:par>
                              <p:par>
                                <p:cTn id="144" presetID="19" presetClass="entr" presetSubtype="10" fill="hold" grpId="0" nodeType="withEffect">
                                  <p:stCondLst>
                                    <p:cond delay="0"/>
                                  </p:stCondLst>
                                  <p:childTnLst>
                                    <p:set>
                                      <p:cBhvr>
                                        <p:cTn id="145" dur="1" fill="hold">
                                          <p:stCondLst>
                                            <p:cond delay="0"/>
                                          </p:stCondLst>
                                        </p:cTn>
                                        <p:tgtEl>
                                          <p:spTgt spid="42"/>
                                        </p:tgtEl>
                                        <p:attrNameLst>
                                          <p:attrName>style.visibility</p:attrName>
                                        </p:attrNameLst>
                                      </p:cBhvr>
                                      <p:to>
                                        <p:strVal val="visible"/>
                                      </p:to>
                                    </p:set>
                                    <p:anim calcmode="lin" valueType="num">
                                      <p:cBhvr>
                                        <p:cTn id="146" dur="2000" fill="hold"/>
                                        <p:tgtEl>
                                          <p:spTgt spid="42"/>
                                        </p:tgtEl>
                                        <p:attrNameLst>
                                          <p:attrName>ppt_w</p:attrName>
                                        </p:attrNameLst>
                                      </p:cBhvr>
                                      <p:tavLst>
                                        <p:tav tm="0" fmla="#ppt_w*sin(2.5*pi*$)">
                                          <p:val>
                                            <p:fltVal val="0"/>
                                          </p:val>
                                        </p:tav>
                                        <p:tav tm="100000">
                                          <p:val>
                                            <p:fltVal val="1"/>
                                          </p:val>
                                        </p:tav>
                                      </p:tavLst>
                                    </p:anim>
                                    <p:anim calcmode="lin" valueType="num">
                                      <p:cBhvr>
                                        <p:cTn id="147" dur="2000" fill="hold"/>
                                        <p:tgtEl>
                                          <p:spTgt spid="42"/>
                                        </p:tgtEl>
                                        <p:attrNameLst>
                                          <p:attrName>ppt_h</p:attrName>
                                        </p:attrNameLst>
                                      </p:cBhvr>
                                      <p:tavLst>
                                        <p:tav tm="0">
                                          <p:val>
                                            <p:strVal val="#ppt_h"/>
                                          </p:val>
                                        </p:tav>
                                        <p:tav tm="100000">
                                          <p:val>
                                            <p:strVal val="#ppt_h"/>
                                          </p:val>
                                        </p:tav>
                                      </p:tavLst>
                                    </p:anim>
                                  </p:childTnLst>
                                </p:cTn>
                              </p:par>
                              <p:par>
                                <p:cTn id="148" presetID="19" presetClass="entr" presetSubtype="1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 calcmode="lin" valueType="num">
                                      <p:cBhvr>
                                        <p:cTn id="150" dur="2000" fill="hold"/>
                                        <p:tgtEl>
                                          <p:spTgt spid="41"/>
                                        </p:tgtEl>
                                        <p:attrNameLst>
                                          <p:attrName>ppt_w</p:attrName>
                                        </p:attrNameLst>
                                      </p:cBhvr>
                                      <p:tavLst>
                                        <p:tav tm="0" fmla="#ppt_w*sin(2.5*pi*$)">
                                          <p:val>
                                            <p:fltVal val="0"/>
                                          </p:val>
                                        </p:tav>
                                        <p:tav tm="100000">
                                          <p:val>
                                            <p:fltVal val="1"/>
                                          </p:val>
                                        </p:tav>
                                      </p:tavLst>
                                    </p:anim>
                                    <p:anim calcmode="lin" valueType="num">
                                      <p:cBhvr>
                                        <p:cTn id="151" dur="2000" fill="hold"/>
                                        <p:tgtEl>
                                          <p:spTgt spid="41"/>
                                        </p:tgtEl>
                                        <p:attrNameLst>
                                          <p:attrName>ppt_h</p:attrName>
                                        </p:attrNameLst>
                                      </p:cBhvr>
                                      <p:tavLst>
                                        <p:tav tm="0">
                                          <p:val>
                                            <p:strVal val="#ppt_h"/>
                                          </p:val>
                                        </p:tav>
                                        <p:tav tm="100000">
                                          <p:val>
                                            <p:strVal val="#ppt_h"/>
                                          </p:val>
                                        </p:tav>
                                      </p:tavLst>
                                    </p:anim>
                                  </p:childTnLst>
                                </p:cTn>
                              </p:par>
                              <p:par>
                                <p:cTn id="152" presetID="19" presetClass="entr" presetSubtype="10" fill="hold" grpId="0" nodeType="withEffect">
                                  <p:stCondLst>
                                    <p:cond delay="0"/>
                                  </p:stCondLst>
                                  <p:childTnLst>
                                    <p:set>
                                      <p:cBhvr>
                                        <p:cTn id="153" dur="1" fill="hold">
                                          <p:stCondLst>
                                            <p:cond delay="0"/>
                                          </p:stCondLst>
                                        </p:cTn>
                                        <p:tgtEl>
                                          <p:spTgt spid="40"/>
                                        </p:tgtEl>
                                        <p:attrNameLst>
                                          <p:attrName>style.visibility</p:attrName>
                                        </p:attrNameLst>
                                      </p:cBhvr>
                                      <p:to>
                                        <p:strVal val="visible"/>
                                      </p:to>
                                    </p:set>
                                    <p:anim calcmode="lin" valueType="num">
                                      <p:cBhvr>
                                        <p:cTn id="154" dur="2000" fill="hold"/>
                                        <p:tgtEl>
                                          <p:spTgt spid="40"/>
                                        </p:tgtEl>
                                        <p:attrNameLst>
                                          <p:attrName>ppt_w</p:attrName>
                                        </p:attrNameLst>
                                      </p:cBhvr>
                                      <p:tavLst>
                                        <p:tav tm="0" fmla="#ppt_w*sin(2.5*pi*$)">
                                          <p:val>
                                            <p:fltVal val="0"/>
                                          </p:val>
                                        </p:tav>
                                        <p:tav tm="100000">
                                          <p:val>
                                            <p:fltVal val="1"/>
                                          </p:val>
                                        </p:tav>
                                      </p:tavLst>
                                    </p:anim>
                                    <p:anim calcmode="lin" valueType="num">
                                      <p:cBhvr>
                                        <p:cTn id="155" dur="2000" fill="hold"/>
                                        <p:tgtEl>
                                          <p:spTgt spid="40"/>
                                        </p:tgtEl>
                                        <p:attrNameLst>
                                          <p:attrName>ppt_h</p:attrName>
                                        </p:attrNameLst>
                                      </p:cBhvr>
                                      <p:tavLst>
                                        <p:tav tm="0">
                                          <p:val>
                                            <p:strVal val="#ppt_h"/>
                                          </p:val>
                                        </p:tav>
                                        <p:tav tm="100000">
                                          <p:val>
                                            <p:strVal val="#ppt_h"/>
                                          </p:val>
                                        </p:tav>
                                      </p:tavLst>
                                    </p:anim>
                                  </p:childTnLst>
                                </p:cTn>
                              </p:par>
                              <p:par>
                                <p:cTn id="156" presetID="19" presetClass="entr" presetSubtype="1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 calcmode="lin" valueType="num">
                                      <p:cBhvr>
                                        <p:cTn id="158" dur="2000" fill="hold"/>
                                        <p:tgtEl>
                                          <p:spTgt spid="38"/>
                                        </p:tgtEl>
                                        <p:attrNameLst>
                                          <p:attrName>ppt_w</p:attrName>
                                        </p:attrNameLst>
                                      </p:cBhvr>
                                      <p:tavLst>
                                        <p:tav tm="0" fmla="#ppt_w*sin(2.5*pi*$)">
                                          <p:val>
                                            <p:fltVal val="0"/>
                                          </p:val>
                                        </p:tav>
                                        <p:tav tm="100000">
                                          <p:val>
                                            <p:fltVal val="1"/>
                                          </p:val>
                                        </p:tav>
                                      </p:tavLst>
                                    </p:anim>
                                    <p:anim calcmode="lin" valueType="num">
                                      <p:cBhvr>
                                        <p:cTn id="159" dur="2000" fill="hold"/>
                                        <p:tgtEl>
                                          <p:spTgt spid="38"/>
                                        </p:tgtEl>
                                        <p:attrNameLst>
                                          <p:attrName>ppt_h</p:attrName>
                                        </p:attrNameLst>
                                      </p:cBhvr>
                                      <p:tavLst>
                                        <p:tav tm="0">
                                          <p:val>
                                            <p:strVal val="#ppt_h"/>
                                          </p:val>
                                        </p:tav>
                                        <p:tav tm="100000">
                                          <p:val>
                                            <p:strVal val="#ppt_h"/>
                                          </p:val>
                                        </p:tav>
                                      </p:tavLst>
                                    </p:anim>
                                  </p:childTnLst>
                                </p:cTn>
                              </p:par>
                              <p:par>
                                <p:cTn id="160" presetID="19" presetClass="entr" presetSubtype="10"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2000" fill="hold"/>
                                        <p:tgtEl>
                                          <p:spTgt spid="39"/>
                                        </p:tgtEl>
                                        <p:attrNameLst>
                                          <p:attrName>ppt_w</p:attrName>
                                        </p:attrNameLst>
                                      </p:cBhvr>
                                      <p:tavLst>
                                        <p:tav tm="0" fmla="#ppt_w*sin(2.5*pi*$)">
                                          <p:val>
                                            <p:fltVal val="0"/>
                                          </p:val>
                                        </p:tav>
                                        <p:tav tm="100000">
                                          <p:val>
                                            <p:fltVal val="1"/>
                                          </p:val>
                                        </p:tav>
                                      </p:tavLst>
                                    </p:anim>
                                    <p:anim calcmode="lin" valueType="num">
                                      <p:cBhvr>
                                        <p:cTn id="163" dur="2000" fill="hold"/>
                                        <p:tgtEl>
                                          <p:spTgt spid="39"/>
                                        </p:tgtEl>
                                        <p:attrNameLst>
                                          <p:attrName>ppt_h</p:attrName>
                                        </p:attrNameLst>
                                      </p:cBhvr>
                                      <p:tavLst>
                                        <p:tav tm="0">
                                          <p:val>
                                            <p:strVal val="#ppt_h"/>
                                          </p:val>
                                        </p:tav>
                                        <p:tav tm="100000">
                                          <p:val>
                                            <p:strVal val="#ppt_h"/>
                                          </p:val>
                                        </p:tav>
                                      </p:tavLst>
                                    </p:anim>
                                  </p:childTnLst>
                                </p:cTn>
                              </p:par>
                              <p:par>
                                <p:cTn id="164" presetID="19" presetClass="entr" presetSubtype="10" fill="hold" grpId="0" nodeType="withEffect">
                                  <p:stCondLst>
                                    <p:cond delay="0"/>
                                  </p:stCondLst>
                                  <p:childTnLst>
                                    <p:set>
                                      <p:cBhvr>
                                        <p:cTn id="165" dur="1" fill="hold">
                                          <p:stCondLst>
                                            <p:cond delay="0"/>
                                          </p:stCondLst>
                                        </p:cTn>
                                        <p:tgtEl>
                                          <p:spTgt spid="45"/>
                                        </p:tgtEl>
                                        <p:attrNameLst>
                                          <p:attrName>style.visibility</p:attrName>
                                        </p:attrNameLst>
                                      </p:cBhvr>
                                      <p:to>
                                        <p:strVal val="visible"/>
                                      </p:to>
                                    </p:set>
                                    <p:anim calcmode="lin" valueType="num">
                                      <p:cBhvr>
                                        <p:cTn id="166" dur="2000" fill="hold"/>
                                        <p:tgtEl>
                                          <p:spTgt spid="45"/>
                                        </p:tgtEl>
                                        <p:attrNameLst>
                                          <p:attrName>ppt_w</p:attrName>
                                        </p:attrNameLst>
                                      </p:cBhvr>
                                      <p:tavLst>
                                        <p:tav tm="0" fmla="#ppt_w*sin(2.5*pi*$)">
                                          <p:val>
                                            <p:fltVal val="0"/>
                                          </p:val>
                                        </p:tav>
                                        <p:tav tm="100000">
                                          <p:val>
                                            <p:fltVal val="1"/>
                                          </p:val>
                                        </p:tav>
                                      </p:tavLst>
                                    </p:anim>
                                    <p:anim calcmode="lin" valueType="num">
                                      <p:cBhvr>
                                        <p:cTn id="167" dur="2000" fill="hold"/>
                                        <p:tgtEl>
                                          <p:spTgt spid="45"/>
                                        </p:tgtEl>
                                        <p:attrNameLst>
                                          <p:attrName>ppt_h</p:attrName>
                                        </p:attrNameLst>
                                      </p:cBhvr>
                                      <p:tavLst>
                                        <p:tav tm="0">
                                          <p:val>
                                            <p:strVal val="#ppt_h"/>
                                          </p:val>
                                        </p:tav>
                                        <p:tav tm="100000">
                                          <p:val>
                                            <p:strVal val="#ppt_h"/>
                                          </p:val>
                                        </p:tav>
                                      </p:tavLst>
                                    </p:anim>
                                  </p:childTnLst>
                                </p:cTn>
                              </p:par>
                              <p:par>
                                <p:cTn id="168" presetID="19" presetClass="entr" presetSubtype="1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 calcmode="lin" valueType="num">
                                      <p:cBhvr>
                                        <p:cTn id="170" dur="2000" fill="hold"/>
                                        <p:tgtEl>
                                          <p:spTgt spid="44"/>
                                        </p:tgtEl>
                                        <p:attrNameLst>
                                          <p:attrName>ppt_w</p:attrName>
                                        </p:attrNameLst>
                                      </p:cBhvr>
                                      <p:tavLst>
                                        <p:tav tm="0" fmla="#ppt_w*sin(2.5*pi*$)">
                                          <p:val>
                                            <p:fltVal val="0"/>
                                          </p:val>
                                        </p:tav>
                                        <p:tav tm="100000">
                                          <p:val>
                                            <p:fltVal val="1"/>
                                          </p:val>
                                        </p:tav>
                                      </p:tavLst>
                                    </p:anim>
                                    <p:anim calcmode="lin" valueType="num">
                                      <p:cBhvr>
                                        <p:cTn id="171"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34" presetClass="exit" presetSubtype="0" fill="hold" grpId="1" nodeType="clickEffect">
                                  <p:stCondLst>
                                    <p:cond delay="0"/>
                                  </p:stCondLst>
                                  <p:childTnLst>
                                    <p:anim from="(ppt_x)" to="(ppt_x+1)" calcmode="lin" valueType="num">
                                      <p:cBhvr>
                                        <p:cTn id="175" dur="1000">
                                          <p:stCondLst>
                                            <p:cond delay="0"/>
                                          </p:stCondLst>
                                        </p:cTn>
                                        <p:tgtEl>
                                          <p:spTgt spid="35"/>
                                        </p:tgtEl>
                                        <p:attrNameLst>
                                          <p:attrName>ppt_x</p:attrName>
                                        </p:attrNameLst>
                                      </p:cBhvr>
                                    </p:anim>
                                    <p:anim from="0" to="-1.0" calcmode="lin" valueType="num">
                                      <p:cBhvr>
                                        <p:cTn id="176" dur="200" accel="50000">
                                          <p:stCondLst>
                                            <p:cond delay="0"/>
                                          </p:stCondLst>
                                        </p:cTn>
                                        <p:tgtEl>
                                          <p:spTgt spid="35"/>
                                        </p:tgtEl>
                                        <p:attrNameLst>
                                          <p:attrName>xshear</p:attrName>
                                        </p:attrNameLst>
                                      </p:cBhvr>
                                    </p:anim>
                                    <p:set>
                                      <p:cBhvr>
                                        <p:cTn id="177" dur="800">
                                          <p:stCondLst>
                                            <p:cond delay="200"/>
                                          </p:stCondLst>
                                        </p:cTn>
                                        <p:tgtEl>
                                          <p:spTgt spid="35"/>
                                        </p:tgtEl>
                                        <p:attrNameLst>
                                          <p:attrName>xshear</p:attrName>
                                        </p:attrNameLst>
                                      </p:cBhvr>
                                      <p:to>
                                        <p:strVal val="-1.0"/>
                                      </p:to>
                                    </p:set>
                                    <p:set>
                                      <p:cBhvr>
                                        <p:cTn id="178" dur="1" fill="hold">
                                          <p:stCondLst>
                                            <p:cond delay="999"/>
                                          </p:stCondLst>
                                        </p:cTn>
                                        <p:tgtEl>
                                          <p:spTgt spid="35"/>
                                        </p:tgtEl>
                                        <p:attrNameLst>
                                          <p:attrName>style.visibility</p:attrName>
                                        </p:attrNameLst>
                                      </p:cBhvr>
                                      <p:to>
                                        <p:strVal val="hidden"/>
                                      </p:to>
                                    </p:set>
                                  </p:childTnLst>
                                </p:cTn>
                              </p:par>
                              <p:par>
                                <p:cTn id="179" presetID="34" presetClass="exit" presetSubtype="0" fill="hold" grpId="1" nodeType="withEffect">
                                  <p:stCondLst>
                                    <p:cond delay="0"/>
                                  </p:stCondLst>
                                  <p:childTnLst>
                                    <p:anim from="(ppt_x)" to="(ppt_x+1)" calcmode="lin" valueType="num">
                                      <p:cBhvr>
                                        <p:cTn id="180" dur="1000">
                                          <p:stCondLst>
                                            <p:cond delay="0"/>
                                          </p:stCondLst>
                                        </p:cTn>
                                        <p:tgtEl>
                                          <p:spTgt spid="34"/>
                                        </p:tgtEl>
                                        <p:attrNameLst>
                                          <p:attrName>ppt_x</p:attrName>
                                        </p:attrNameLst>
                                      </p:cBhvr>
                                    </p:anim>
                                    <p:anim from="0" to="-1.0" calcmode="lin" valueType="num">
                                      <p:cBhvr>
                                        <p:cTn id="181" dur="200" accel="50000">
                                          <p:stCondLst>
                                            <p:cond delay="0"/>
                                          </p:stCondLst>
                                        </p:cTn>
                                        <p:tgtEl>
                                          <p:spTgt spid="34"/>
                                        </p:tgtEl>
                                        <p:attrNameLst>
                                          <p:attrName>xshear</p:attrName>
                                        </p:attrNameLst>
                                      </p:cBhvr>
                                    </p:anim>
                                    <p:set>
                                      <p:cBhvr>
                                        <p:cTn id="182" dur="800">
                                          <p:stCondLst>
                                            <p:cond delay="200"/>
                                          </p:stCondLst>
                                        </p:cTn>
                                        <p:tgtEl>
                                          <p:spTgt spid="34"/>
                                        </p:tgtEl>
                                        <p:attrNameLst>
                                          <p:attrName>xshear</p:attrName>
                                        </p:attrNameLst>
                                      </p:cBhvr>
                                      <p:to>
                                        <p:strVal val="-1.0"/>
                                      </p:to>
                                    </p:set>
                                    <p:set>
                                      <p:cBhvr>
                                        <p:cTn id="183" dur="1" fill="hold">
                                          <p:stCondLst>
                                            <p:cond delay="999"/>
                                          </p:stCondLst>
                                        </p:cTn>
                                        <p:tgtEl>
                                          <p:spTgt spid="34"/>
                                        </p:tgtEl>
                                        <p:attrNameLst>
                                          <p:attrName>style.visibility</p:attrName>
                                        </p:attrNameLst>
                                      </p:cBhvr>
                                      <p:to>
                                        <p:strVal val="hidden"/>
                                      </p:to>
                                    </p:set>
                                  </p:childTnLst>
                                </p:cTn>
                              </p:par>
                              <p:par>
                                <p:cTn id="184" presetID="34" presetClass="exit" presetSubtype="0" fill="hold" grpId="1" nodeType="withEffect">
                                  <p:stCondLst>
                                    <p:cond delay="0"/>
                                  </p:stCondLst>
                                  <p:childTnLst>
                                    <p:anim from="(ppt_x)" to="(ppt_x+1)" calcmode="lin" valueType="num">
                                      <p:cBhvr>
                                        <p:cTn id="185" dur="1000">
                                          <p:stCondLst>
                                            <p:cond delay="0"/>
                                          </p:stCondLst>
                                        </p:cTn>
                                        <p:tgtEl>
                                          <p:spTgt spid="37"/>
                                        </p:tgtEl>
                                        <p:attrNameLst>
                                          <p:attrName>ppt_x</p:attrName>
                                        </p:attrNameLst>
                                      </p:cBhvr>
                                    </p:anim>
                                    <p:anim from="0" to="-1.0" calcmode="lin" valueType="num">
                                      <p:cBhvr>
                                        <p:cTn id="186" dur="200" accel="50000">
                                          <p:stCondLst>
                                            <p:cond delay="0"/>
                                          </p:stCondLst>
                                        </p:cTn>
                                        <p:tgtEl>
                                          <p:spTgt spid="37"/>
                                        </p:tgtEl>
                                        <p:attrNameLst>
                                          <p:attrName>xshear</p:attrName>
                                        </p:attrNameLst>
                                      </p:cBhvr>
                                    </p:anim>
                                    <p:set>
                                      <p:cBhvr>
                                        <p:cTn id="187" dur="800">
                                          <p:stCondLst>
                                            <p:cond delay="200"/>
                                          </p:stCondLst>
                                        </p:cTn>
                                        <p:tgtEl>
                                          <p:spTgt spid="37"/>
                                        </p:tgtEl>
                                        <p:attrNameLst>
                                          <p:attrName>xshear</p:attrName>
                                        </p:attrNameLst>
                                      </p:cBhvr>
                                      <p:to>
                                        <p:strVal val="-1.0"/>
                                      </p:to>
                                    </p:set>
                                    <p:set>
                                      <p:cBhvr>
                                        <p:cTn id="188" dur="1" fill="hold">
                                          <p:stCondLst>
                                            <p:cond delay="999"/>
                                          </p:stCondLst>
                                        </p:cTn>
                                        <p:tgtEl>
                                          <p:spTgt spid="37"/>
                                        </p:tgtEl>
                                        <p:attrNameLst>
                                          <p:attrName>style.visibility</p:attrName>
                                        </p:attrNameLst>
                                      </p:cBhvr>
                                      <p:to>
                                        <p:strVal val="hidden"/>
                                      </p:to>
                                    </p:set>
                                  </p:childTnLst>
                                </p:cTn>
                              </p:par>
                              <p:par>
                                <p:cTn id="189" presetID="34" presetClass="exit" presetSubtype="0" fill="hold" grpId="1" nodeType="withEffect">
                                  <p:stCondLst>
                                    <p:cond delay="0"/>
                                  </p:stCondLst>
                                  <p:childTnLst>
                                    <p:anim from="(ppt_x)" to="(ppt_x+1)" calcmode="lin" valueType="num">
                                      <p:cBhvr>
                                        <p:cTn id="190" dur="1000">
                                          <p:stCondLst>
                                            <p:cond delay="0"/>
                                          </p:stCondLst>
                                        </p:cTn>
                                        <p:tgtEl>
                                          <p:spTgt spid="38"/>
                                        </p:tgtEl>
                                        <p:attrNameLst>
                                          <p:attrName>ppt_x</p:attrName>
                                        </p:attrNameLst>
                                      </p:cBhvr>
                                    </p:anim>
                                    <p:anim from="0" to="-1.0" calcmode="lin" valueType="num">
                                      <p:cBhvr>
                                        <p:cTn id="191" dur="200" accel="50000">
                                          <p:stCondLst>
                                            <p:cond delay="0"/>
                                          </p:stCondLst>
                                        </p:cTn>
                                        <p:tgtEl>
                                          <p:spTgt spid="38"/>
                                        </p:tgtEl>
                                        <p:attrNameLst>
                                          <p:attrName>xshear</p:attrName>
                                        </p:attrNameLst>
                                      </p:cBhvr>
                                    </p:anim>
                                    <p:set>
                                      <p:cBhvr>
                                        <p:cTn id="192" dur="800">
                                          <p:stCondLst>
                                            <p:cond delay="200"/>
                                          </p:stCondLst>
                                        </p:cTn>
                                        <p:tgtEl>
                                          <p:spTgt spid="38"/>
                                        </p:tgtEl>
                                        <p:attrNameLst>
                                          <p:attrName>xshear</p:attrName>
                                        </p:attrNameLst>
                                      </p:cBhvr>
                                      <p:to>
                                        <p:strVal val="-1.0"/>
                                      </p:to>
                                    </p:set>
                                    <p:set>
                                      <p:cBhvr>
                                        <p:cTn id="193" dur="1" fill="hold">
                                          <p:stCondLst>
                                            <p:cond delay="999"/>
                                          </p:stCondLst>
                                        </p:cTn>
                                        <p:tgtEl>
                                          <p:spTgt spid="38"/>
                                        </p:tgtEl>
                                        <p:attrNameLst>
                                          <p:attrName>style.visibility</p:attrName>
                                        </p:attrNameLst>
                                      </p:cBhvr>
                                      <p:to>
                                        <p:strVal val="hidden"/>
                                      </p:to>
                                    </p:set>
                                  </p:childTnLst>
                                </p:cTn>
                              </p:par>
                              <p:par>
                                <p:cTn id="194" presetID="34" presetClass="exit" presetSubtype="0" fill="hold" grpId="1" nodeType="withEffect">
                                  <p:stCondLst>
                                    <p:cond delay="0"/>
                                  </p:stCondLst>
                                  <p:childTnLst>
                                    <p:anim from="(ppt_x)" to="(ppt_x+1)" calcmode="lin" valueType="num">
                                      <p:cBhvr>
                                        <p:cTn id="195" dur="1000">
                                          <p:stCondLst>
                                            <p:cond delay="0"/>
                                          </p:stCondLst>
                                        </p:cTn>
                                        <p:tgtEl>
                                          <p:spTgt spid="39"/>
                                        </p:tgtEl>
                                        <p:attrNameLst>
                                          <p:attrName>ppt_x</p:attrName>
                                        </p:attrNameLst>
                                      </p:cBhvr>
                                    </p:anim>
                                    <p:anim from="0" to="-1.0" calcmode="lin" valueType="num">
                                      <p:cBhvr>
                                        <p:cTn id="196" dur="200" accel="50000">
                                          <p:stCondLst>
                                            <p:cond delay="0"/>
                                          </p:stCondLst>
                                        </p:cTn>
                                        <p:tgtEl>
                                          <p:spTgt spid="39"/>
                                        </p:tgtEl>
                                        <p:attrNameLst>
                                          <p:attrName>xshear</p:attrName>
                                        </p:attrNameLst>
                                      </p:cBhvr>
                                    </p:anim>
                                    <p:set>
                                      <p:cBhvr>
                                        <p:cTn id="197" dur="800">
                                          <p:stCondLst>
                                            <p:cond delay="200"/>
                                          </p:stCondLst>
                                        </p:cTn>
                                        <p:tgtEl>
                                          <p:spTgt spid="39"/>
                                        </p:tgtEl>
                                        <p:attrNameLst>
                                          <p:attrName>xshear</p:attrName>
                                        </p:attrNameLst>
                                      </p:cBhvr>
                                      <p:to>
                                        <p:strVal val="-1.0"/>
                                      </p:to>
                                    </p:set>
                                    <p:set>
                                      <p:cBhvr>
                                        <p:cTn id="198" dur="1" fill="hold">
                                          <p:stCondLst>
                                            <p:cond delay="999"/>
                                          </p:stCondLst>
                                        </p:cTn>
                                        <p:tgtEl>
                                          <p:spTgt spid="39"/>
                                        </p:tgtEl>
                                        <p:attrNameLst>
                                          <p:attrName>style.visibility</p:attrName>
                                        </p:attrNameLst>
                                      </p:cBhvr>
                                      <p:to>
                                        <p:strVal val="hidden"/>
                                      </p:to>
                                    </p:set>
                                  </p:childTnLst>
                                </p:cTn>
                              </p:par>
                              <p:par>
                                <p:cTn id="199" presetID="34" presetClass="exit" presetSubtype="0" fill="hold" grpId="1" nodeType="withEffect">
                                  <p:stCondLst>
                                    <p:cond delay="0"/>
                                  </p:stCondLst>
                                  <p:childTnLst>
                                    <p:anim from="(ppt_x)" to="(ppt_x+1)" calcmode="lin" valueType="num">
                                      <p:cBhvr>
                                        <p:cTn id="200" dur="1000">
                                          <p:stCondLst>
                                            <p:cond delay="0"/>
                                          </p:stCondLst>
                                        </p:cTn>
                                        <p:tgtEl>
                                          <p:spTgt spid="45"/>
                                        </p:tgtEl>
                                        <p:attrNameLst>
                                          <p:attrName>ppt_x</p:attrName>
                                        </p:attrNameLst>
                                      </p:cBhvr>
                                    </p:anim>
                                    <p:anim from="0" to="-1.0" calcmode="lin" valueType="num">
                                      <p:cBhvr>
                                        <p:cTn id="201" dur="200" accel="50000">
                                          <p:stCondLst>
                                            <p:cond delay="0"/>
                                          </p:stCondLst>
                                        </p:cTn>
                                        <p:tgtEl>
                                          <p:spTgt spid="45"/>
                                        </p:tgtEl>
                                        <p:attrNameLst>
                                          <p:attrName>xshear</p:attrName>
                                        </p:attrNameLst>
                                      </p:cBhvr>
                                    </p:anim>
                                    <p:set>
                                      <p:cBhvr>
                                        <p:cTn id="202" dur="800">
                                          <p:stCondLst>
                                            <p:cond delay="200"/>
                                          </p:stCondLst>
                                        </p:cTn>
                                        <p:tgtEl>
                                          <p:spTgt spid="45"/>
                                        </p:tgtEl>
                                        <p:attrNameLst>
                                          <p:attrName>xshear</p:attrName>
                                        </p:attrNameLst>
                                      </p:cBhvr>
                                      <p:to>
                                        <p:strVal val="-1.0"/>
                                      </p:to>
                                    </p:set>
                                    <p:set>
                                      <p:cBhvr>
                                        <p:cTn id="203" dur="1" fill="hold">
                                          <p:stCondLst>
                                            <p:cond delay="999"/>
                                          </p:stCondLst>
                                        </p:cTn>
                                        <p:tgtEl>
                                          <p:spTgt spid="45"/>
                                        </p:tgtEl>
                                        <p:attrNameLst>
                                          <p:attrName>style.visibility</p:attrName>
                                        </p:attrNameLst>
                                      </p:cBhvr>
                                      <p:to>
                                        <p:strVal val="hidden"/>
                                      </p:to>
                                    </p:set>
                                  </p:childTnLst>
                                </p:cTn>
                              </p:par>
                              <p:par>
                                <p:cTn id="204" presetID="34" presetClass="exit" presetSubtype="0" fill="hold" grpId="1" nodeType="withEffect">
                                  <p:stCondLst>
                                    <p:cond delay="0"/>
                                  </p:stCondLst>
                                  <p:childTnLst>
                                    <p:anim from="(ppt_x)" to="(ppt_x+1)" calcmode="lin" valueType="num">
                                      <p:cBhvr>
                                        <p:cTn id="205" dur="1000">
                                          <p:stCondLst>
                                            <p:cond delay="0"/>
                                          </p:stCondLst>
                                        </p:cTn>
                                        <p:tgtEl>
                                          <p:spTgt spid="44"/>
                                        </p:tgtEl>
                                        <p:attrNameLst>
                                          <p:attrName>ppt_x</p:attrName>
                                        </p:attrNameLst>
                                      </p:cBhvr>
                                    </p:anim>
                                    <p:anim from="0" to="-1.0" calcmode="lin" valueType="num">
                                      <p:cBhvr>
                                        <p:cTn id="206" dur="200" accel="50000">
                                          <p:stCondLst>
                                            <p:cond delay="0"/>
                                          </p:stCondLst>
                                        </p:cTn>
                                        <p:tgtEl>
                                          <p:spTgt spid="44"/>
                                        </p:tgtEl>
                                        <p:attrNameLst>
                                          <p:attrName>xshear</p:attrName>
                                        </p:attrNameLst>
                                      </p:cBhvr>
                                    </p:anim>
                                    <p:set>
                                      <p:cBhvr>
                                        <p:cTn id="207" dur="800">
                                          <p:stCondLst>
                                            <p:cond delay="200"/>
                                          </p:stCondLst>
                                        </p:cTn>
                                        <p:tgtEl>
                                          <p:spTgt spid="44"/>
                                        </p:tgtEl>
                                        <p:attrNameLst>
                                          <p:attrName>xshear</p:attrName>
                                        </p:attrNameLst>
                                      </p:cBhvr>
                                      <p:to>
                                        <p:strVal val="-1.0"/>
                                      </p:to>
                                    </p:set>
                                    <p:set>
                                      <p:cBhvr>
                                        <p:cTn id="208" dur="1" fill="hold">
                                          <p:stCondLst>
                                            <p:cond delay="999"/>
                                          </p:stCondLst>
                                        </p:cTn>
                                        <p:tgtEl>
                                          <p:spTgt spid="44"/>
                                        </p:tgtEl>
                                        <p:attrNameLst>
                                          <p:attrName>style.visibility</p:attrName>
                                        </p:attrNameLst>
                                      </p:cBhvr>
                                      <p:to>
                                        <p:strVal val="hidden"/>
                                      </p:to>
                                    </p:set>
                                  </p:childTnLst>
                                </p:cTn>
                              </p:par>
                              <p:par>
                                <p:cTn id="209" presetID="34" presetClass="exit" presetSubtype="0" fill="hold" grpId="1" nodeType="withEffect">
                                  <p:stCondLst>
                                    <p:cond delay="0"/>
                                  </p:stCondLst>
                                  <p:childTnLst>
                                    <p:anim from="(ppt_x)" to="(ppt_x+1)" calcmode="lin" valueType="num">
                                      <p:cBhvr>
                                        <p:cTn id="210" dur="1000">
                                          <p:stCondLst>
                                            <p:cond delay="0"/>
                                          </p:stCondLst>
                                        </p:cTn>
                                        <p:tgtEl>
                                          <p:spTgt spid="43"/>
                                        </p:tgtEl>
                                        <p:attrNameLst>
                                          <p:attrName>ppt_x</p:attrName>
                                        </p:attrNameLst>
                                      </p:cBhvr>
                                    </p:anim>
                                    <p:anim from="0" to="-1.0" calcmode="lin" valueType="num">
                                      <p:cBhvr>
                                        <p:cTn id="211" dur="200" accel="50000">
                                          <p:stCondLst>
                                            <p:cond delay="0"/>
                                          </p:stCondLst>
                                        </p:cTn>
                                        <p:tgtEl>
                                          <p:spTgt spid="43"/>
                                        </p:tgtEl>
                                        <p:attrNameLst>
                                          <p:attrName>xshear</p:attrName>
                                        </p:attrNameLst>
                                      </p:cBhvr>
                                    </p:anim>
                                    <p:set>
                                      <p:cBhvr>
                                        <p:cTn id="212" dur="800">
                                          <p:stCondLst>
                                            <p:cond delay="200"/>
                                          </p:stCondLst>
                                        </p:cTn>
                                        <p:tgtEl>
                                          <p:spTgt spid="43"/>
                                        </p:tgtEl>
                                        <p:attrNameLst>
                                          <p:attrName>xshear</p:attrName>
                                        </p:attrNameLst>
                                      </p:cBhvr>
                                      <p:to>
                                        <p:strVal val="-1.0"/>
                                      </p:to>
                                    </p:set>
                                    <p:set>
                                      <p:cBhvr>
                                        <p:cTn id="213" dur="1" fill="hold">
                                          <p:stCondLst>
                                            <p:cond delay="999"/>
                                          </p:stCondLst>
                                        </p:cTn>
                                        <p:tgtEl>
                                          <p:spTgt spid="43"/>
                                        </p:tgtEl>
                                        <p:attrNameLst>
                                          <p:attrName>style.visibility</p:attrName>
                                        </p:attrNameLst>
                                      </p:cBhvr>
                                      <p:to>
                                        <p:strVal val="hidden"/>
                                      </p:to>
                                    </p:set>
                                  </p:childTnLst>
                                </p:cTn>
                              </p:par>
                              <p:par>
                                <p:cTn id="214" presetID="34" presetClass="exit" presetSubtype="0" fill="hold" grpId="1" nodeType="withEffect">
                                  <p:stCondLst>
                                    <p:cond delay="0"/>
                                  </p:stCondLst>
                                  <p:childTnLst>
                                    <p:anim from="(ppt_x)" to="(ppt_x+1)" calcmode="lin" valueType="num">
                                      <p:cBhvr>
                                        <p:cTn id="215" dur="1000">
                                          <p:stCondLst>
                                            <p:cond delay="0"/>
                                          </p:stCondLst>
                                        </p:cTn>
                                        <p:tgtEl>
                                          <p:spTgt spid="42"/>
                                        </p:tgtEl>
                                        <p:attrNameLst>
                                          <p:attrName>ppt_x</p:attrName>
                                        </p:attrNameLst>
                                      </p:cBhvr>
                                    </p:anim>
                                    <p:anim from="0" to="-1.0" calcmode="lin" valueType="num">
                                      <p:cBhvr>
                                        <p:cTn id="216" dur="200" accel="50000">
                                          <p:stCondLst>
                                            <p:cond delay="0"/>
                                          </p:stCondLst>
                                        </p:cTn>
                                        <p:tgtEl>
                                          <p:spTgt spid="42"/>
                                        </p:tgtEl>
                                        <p:attrNameLst>
                                          <p:attrName>xshear</p:attrName>
                                        </p:attrNameLst>
                                      </p:cBhvr>
                                    </p:anim>
                                    <p:set>
                                      <p:cBhvr>
                                        <p:cTn id="217" dur="800">
                                          <p:stCondLst>
                                            <p:cond delay="200"/>
                                          </p:stCondLst>
                                        </p:cTn>
                                        <p:tgtEl>
                                          <p:spTgt spid="42"/>
                                        </p:tgtEl>
                                        <p:attrNameLst>
                                          <p:attrName>xshear</p:attrName>
                                        </p:attrNameLst>
                                      </p:cBhvr>
                                      <p:to>
                                        <p:strVal val="-1.0"/>
                                      </p:to>
                                    </p:set>
                                    <p:set>
                                      <p:cBhvr>
                                        <p:cTn id="218" dur="1" fill="hold">
                                          <p:stCondLst>
                                            <p:cond delay="999"/>
                                          </p:stCondLst>
                                        </p:cTn>
                                        <p:tgtEl>
                                          <p:spTgt spid="42"/>
                                        </p:tgtEl>
                                        <p:attrNameLst>
                                          <p:attrName>style.visibility</p:attrName>
                                        </p:attrNameLst>
                                      </p:cBhvr>
                                      <p:to>
                                        <p:strVal val="hidden"/>
                                      </p:to>
                                    </p:set>
                                  </p:childTnLst>
                                </p:cTn>
                              </p:par>
                              <p:par>
                                <p:cTn id="219" presetID="34" presetClass="exit" presetSubtype="0" fill="hold" grpId="1" nodeType="withEffect">
                                  <p:stCondLst>
                                    <p:cond delay="0"/>
                                  </p:stCondLst>
                                  <p:childTnLst>
                                    <p:anim from="(ppt_x)" to="(ppt_x+1)" calcmode="lin" valueType="num">
                                      <p:cBhvr>
                                        <p:cTn id="220" dur="1000">
                                          <p:stCondLst>
                                            <p:cond delay="0"/>
                                          </p:stCondLst>
                                        </p:cTn>
                                        <p:tgtEl>
                                          <p:spTgt spid="41"/>
                                        </p:tgtEl>
                                        <p:attrNameLst>
                                          <p:attrName>ppt_x</p:attrName>
                                        </p:attrNameLst>
                                      </p:cBhvr>
                                    </p:anim>
                                    <p:anim from="0" to="-1.0" calcmode="lin" valueType="num">
                                      <p:cBhvr>
                                        <p:cTn id="221" dur="200" accel="50000">
                                          <p:stCondLst>
                                            <p:cond delay="0"/>
                                          </p:stCondLst>
                                        </p:cTn>
                                        <p:tgtEl>
                                          <p:spTgt spid="41"/>
                                        </p:tgtEl>
                                        <p:attrNameLst>
                                          <p:attrName>xshear</p:attrName>
                                        </p:attrNameLst>
                                      </p:cBhvr>
                                    </p:anim>
                                    <p:set>
                                      <p:cBhvr>
                                        <p:cTn id="222" dur="800">
                                          <p:stCondLst>
                                            <p:cond delay="200"/>
                                          </p:stCondLst>
                                        </p:cTn>
                                        <p:tgtEl>
                                          <p:spTgt spid="41"/>
                                        </p:tgtEl>
                                        <p:attrNameLst>
                                          <p:attrName>xshear</p:attrName>
                                        </p:attrNameLst>
                                      </p:cBhvr>
                                      <p:to>
                                        <p:strVal val="-1.0"/>
                                      </p:to>
                                    </p:set>
                                    <p:set>
                                      <p:cBhvr>
                                        <p:cTn id="223" dur="1" fill="hold">
                                          <p:stCondLst>
                                            <p:cond delay="999"/>
                                          </p:stCondLst>
                                        </p:cTn>
                                        <p:tgtEl>
                                          <p:spTgt spid="41"/>
                                        </p:tgtEl>
                                        <p:attrNameLst>
                                          <p:attrName>style.visibility</p:attrName>
                                        </p:attrNameLst>
                                      </p:cBhvr>
                                      <p:to>
                                        <p:strVal val="hidden"/>
                                      </p:to>
                                    </p:set>
                                  </p:childTnLst>
                                </p:cTn>
                              </p:par>
                              <p:par>
                                <p:cTn id="224" presetID="34" presetClass="exit" presetSubtype="0" fill="hold" grpId="1" nodeType="withEffect">
                                  <p:stCondLst>
                                    <p:cond delay="0"/>
                                  </p:stCondLst>
                                  <p:childTnLst>
                                    <p:anim from="(ppt_x)" to="(ppt_x+1)" calcmode="lin" valueType="num">
                                      <p:cBhvr>
                                        <p:cTn id="225" dur="1000">
                                          <p:stCondLst>
                                            <p:cond delay="0"/>
                                          </p:stCondLst>
                                        </p:cTn>
                                        <p:tgtEl>
                                          <p:spTgt spid="40"/>
                                        </p:tgtEl>
                                        <p:attrNameLst>
                                          <p:attrName>ppt_x</p:attrName>
                                        </p:attrNameLst>
                                      </p:cBhvr>
                                    </p:anim>
                                    <p:anim from="0" to="-1.0" calcmode="lin" valueType="num">
                                      <p:cBhvr>
                                        <p:cTn id="226" dur="200" accel="50000">
                                          <p:stCondLst>
                                            <p:cond delay="0"/>
                                          </p:stCondLst>
                                        </p:cTn>
                                        <p:tgtEl>
                                          <p:spTgt spid="40"/>
                                        </p:tgtEl>
                                        <p:attrNameLst>
                                          <p:attrName>xshear</p:attrName>
                                        </p:attrNameLst>
                                      </p:cBhvr>
                                    </p:anim>
                                    <p:set>
                                      <p:cBhvr>
                                        <p:cTn id="227" dur="800">
                                          <p:stCondLst>
                                            <p:cond delay="200"/>
                                          </p:stCondLst>
                                        </p:cTn>
                                        <p:tgtEl>
                                          <p:spTgt spid="40"/>
                                        </p:tgtEl>
                                        <p:attrNameLst>
                                          <p:attrName>xshear</p:attrName>
                                        </p:attrNameLst>
                                      </p:cBhvr>
                                      <p:to>
                                        <p:strVal val="-1.0"/>
                                      </p:to>
                                    </p:set>
                                    <p:set>
                                      <p:cBhvr>
                                        <p:cTn id="228" dur="1" fill="hold">
                                          <p:stCondLst>
                                            <p:cond delay="999"/>
                                          </p:stCondLst>
                                        </p:cTn>
                                        <p:tgtEl>
                                          <p:spTgt spid="40"/>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53" presetClass="entr" presetSubtype="0" fill="hold" grpId="0" nodeType="clickEffect">
                                  <p:stCondLst>
                                    <p:cond delay="0"/>
                                  </p:stCondLst>
                                  <p:childTnLst>
                                    <p:set>
                                      <p:cBhvr>
                                        <p:cTn id="232" dur="1" fill="hold">
                                          <p:stCondLst>
                                            <p:cond delay="0"/>
                                          </p:stCondLst>
                                        </p:cTn>
                                        <p:tgtEl>
                                          <p:spTgt spid="46"/>
                                        </p:tgtEl>
                                        <p:attrNameLst>
                                          <p:attrName>style.visibility</p:attrName>
                                        </p:attrNameLst>
                                      </p:cBhvr>
                                      <p:to>
                                        <p:strVal val="visible"/>
                                      </p:to>
                                    </p:set>
                                    <p:anim calcmode="lin" valueType="num">
                                      <p:cBhvr>
                                        <p:cTn id="233" dur="500" fill="hold"/>
                                        <p:tgtEl>
                                          <p:spTgt spid="46"/>
                                        </p:tgtEl>
                                        <p:attrNameLst>
                                          <p:attrName>ppt_w</p:attrName>
                                        </p:attrNameLst>
                                      </p:cBhvr>
                                      <p:tavLst>
                                        <p:tav tm="0">
                                          <p:val>
                                            <p:fltVal val="0"/>
                                          </p:val>
                                        </p:tav>
                                        <p:tav tm="100000">
                                          <p:val>
                                            <p:strVal val="#ppt_w"/>
                                          </p:val>
                                        </p:tav>
                                      </p:tavLst>
                                    </p:anim>
                                    <p:anim calcmode="lin" valueType="num">
                                      <p:cBhvr>
                                        <p:cTn id="234" dur="500" fill="hold"/>
                                        <p:tgtEl>
                                          <p:spTgt spid="46"/>
                                        </p:tgtEl>
                                        <p:attrNameLst>
                                          <p:attrName>ppt_h</p:attrName>
                                        </p:attrNameLst>
                                      </p:cBhvr>
                                      <p:tavLst>
                                        <p:tav tm="0">
                                          <p:val>
                                            <p:fltVal val="0"/>
                                          </p:val>
                                        </p:tav>
                                        <p:tav tm="100000">
                                          <p:val>
                                            <p:strVal val="#ppt_h"/>
                                          </p:val>
                                        </p:tav>
                                      </p:tavLst>
                                    </p:anim>
                                    <p:animEffect transition="in" filter="fade">
                                      <p:cBhvr>
                                        <p:cTn id="235" dur="500"/>
                                        <p:tgtEl>
                                          <p:spTgt spid="46"/>
                                        </p:tgtEl>
                                      </p:cBhvr>
                                    </p:animEffect>
                                  </p:childTnLst>
                                </p:cTn>
                              </p:par>
                              <p:par>
                                <p:cTn id="236" presetID="53" presetClass="entr" presetSubtype="0" fill="hold" nodeType="withEffect">
                                  <p:stCondLst>
                                    <p:cond delay="0"/>
                                  </p:stCondLst>
                                  <p:childTnLst>
                                    <p:set>
                                      <p:cBhvr>
                                        <p:cTn id="237" dur="1" fill="hold">
                                          <p:stCondLst>
                                            <p:cond delay="0"/>
                                          </p:stCondLst>
                                        </p:cTn>
                                        <p:tgtEl>
                                          <p:spTgt spid="48"/>
                                        </p:tgtEl>
                                        <p:attrNameLst>
                                          <p:attrName>style.visibility</p:attrName>
                                        </p:attrNameLst>
                                      </p:cBhvr>
                                      <p:to>
                                        <p:strVal val="visible"/>
                                      </p:to>
                                    </p:set>
                                    <p:anim calcmode="lin" valueType="num">
                                      <p:cBhvr>
                                        <p:cTn id="238" dur="500" fill="hold"/>
                                        <p:tgtEl>
                                          <p:spTgt spid="48"/>
                                        </p:tgtEl>
                                        <p:attrNameLst>
                                          <p:attrName>ppt_w</p:attrName>
                                        </p:attrNameLst>
                                      </p:cBhvr>
                                      <p:tavLst>
                                        <p:tav tm="0">
                                          <p:val>
                                            <p:fltVal val="0"/>
                                          </p:val>
                                        </p:tav>
                                        <p:tav tm="100000">
                                          <p:val>
                                            <p:strVal val="#ppt_w"/>
                                          </p:val>
                                        </p:tav>
                                      </p:tavLst>
                                    </p:anim>
                                    <p:anim calcmode="lin" valueType="num">
                                      <p:cBhvr>
                                        <p:cTn id="239" dur="500" fill="hold"/>
                                        <p:tgtEl>
                                          <p:spTgt spid="48"/>
                                        </p:tgtEl>
                                        <p:attrNameLst>
                                          <p:attrName>ppt_h</p:attrName>
                                        </p:attrNameLst>
                                      </p:cBhvr>
                                      <p:tavLst>
                                        <p:tav tm="0">
                                          <p:val>
                                            <p:fltVal val="0"/>
                                          </p:val>
                                        </p:tav>
                                        <p:tav tm="100000">
                                          <p:val>
                                            <p:strVal val="#ppt_h"/>
                                          </p:val>
                                        </p:tav>
                                      </p:tavLst>
                                    </p:anim>
                                    <p:animEffect transition="in" filter="fade">
                                      <p:cBhvr>
                                        <p:cTn id="240" dur="500"/>
                                        <p:tgtEl>
                                          <p:spTgt spid="48"/>
                                        </p:tgtEl>
                                      </p:cBhvr>
                                    </p:animEffect>
                                  </p:childTnLst>
                                </p:cTn>
                              </p:par>
                            </p:childTnLst>
                          </p:cTn>
                        </p:par>
                      </p:childTnLst>
                    </p:cTn>
                  </p:par>
                  <p:par>
                    <p:cTn id="241" fill="hold">
                      <p:stCondLst>
                        <p:cond delay="indefinite"/>
                      </p:stCondLst>
                      <p:childTnLst>
                        <p:par>
                          <p:cTn id="242" fill="hold">
                            <p:stCondLst>
                              <p:cond delay="0"/>
                            </p:stCondLst>
                            <p:childTnLst>
                              <p:par>
                                <p:cTn id="243" presetID="30" presetClass="entr" presetSubtype="0" fill="hold" grpId="0" nodeType="clickEffect">
                                  <p:stCondLst>
                                    <p:cond delay="0"/>
                                  </p:stCondLst>
                                  <p:childTnLst>
                                    <p:set>
                                      <p:cBhvr>
                                        <p:cTn id="244" dur="1" fill="hold">
                                          <p:stCondLst>
                                            <p:cond delay="0"/>
                                          </p:stCondLst>
                                        </p:cTn>
                                        <p:tgtEl>
                                          <p:spTgt spid="52"/>
                                        </p:tgtEl>
                                        <p:attrNameLst>
                                          <p:attrName>style.visibility</p:attrName>
                                        </p:attrNameLst>
                                      </p:cBhvr>
                                      <p:to>
                                        <p:strVal val="visible"/>
                                      </p:to>
                                    </p:set>
                                    <p:animEffect transition="in" filter="fade">
                                      <p:cBhvr>
                                        <p:cTn id="245" dur="800" decel="100000"/>
                                        <p:tgtEl>
                                          <p:spTgt spid="52"/>
                                        </p:tgtEl>
                                      </p:cBhvr>
                                    </p:animEffect>
                                    <p:anim calcmode="lin" valueType="num">
                                      <p:cBhvr>
                                        <p:cTn id="246" dur="800" decel="100000" fill="hold"/>
                                        <p:tgtEl>
                                          <p:spTgt spid="52"/>
                                        </p:tgtEl>
                                        <p:attrNameLst>
                                          <p:attrName>style.rotation</p:attrName>
                                        </p:attrNameLst>
                                      </p:cBhvr>
                                      <p:tavLst>
                                        <p:tav tm="0">
                                          <p:val>
                                            <p:fltVal val="-90"/>
                                          </p:val>
                                        </p:tav>
                                        <p:tav tm="100000">
                                          <p:val>
                                            <p:fltVal val="0"/>
                                          </p:val>
                                        </p:tav>
                                      </p:tavLst>
                                    </p:anim>
                                    <p:anim calcmode="lin" valueType="num">
                                      <p:cBhvr>
                                        <p:cTn id="247" dur="800" decel="100000" fill="hold"/>
                                        <p:tgtEl>
                                          <p:spTgt spid="52"/>
                                        </p:tgtEl>
                                        <p:attrNameLst>
                                          <p:attrName>ppt_x</p:attrName>
                                        </p:attrNameLst>
                                      </p:cBhvr>
                                      <p:tavLst>
                                        <p:tav tm="0">
                                          <p:val>
                                            <p:strVal val="#ppt_x+0.4"/>
                                          </p:val>
                                        </p:tav>
                                        <p:tav tm="100000">
                                          <p:val>
                                            <p:strVal val="#ppt_x-0.05"/>
                                          </p:val>
                                        </p:tav>
                                      </p:tavLst>
                                    </p:anim>
                                    <p:anim calcmode="lin" valueType="num">
                                      <p:cBhvr>
                                        <p:cTn id="248" dur="800" decel="100000" fill="hold"/>
                                        <p:tgtEl>
                                          <p:spTgt spid="52"/>
                                        </p:tgtEl>
                                        <p:attrNameLst>
                                          <p:attrName>ppt_y</p:attrName>
                                        </p:attrNameLst>
                                      </p:cBhvr>
                                      <p:tavLst>
                                        <p:tav tm="0">
                                          <p:val>
                                            <p:strVal val="#ppt_y-0.4"/>
                                          </p:val>
                                        </p:tav>
                                        <p:tav tm="100000">
                                          <p:val>
                                            <p:strVal val="#ppt_y+0.1"/>
                                          </p:val>
                                        </p:tav>
                                      </p:tavLst>
                                    </p:anim>
                                    <p:anim calcmode="lin" valueType="num">
                                      <p:cBhvr>
                                        <p:cTn id="249"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250"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par>
                                <p:cTn id="251" presetID="30" presetClass="entr" presetSubtype="0" fill="hold" grpId="0" nodeType="withEffect">
                                  <p:stCondLst>
                                    <p:cond delay="0"/>
                                  </p:stCondLst>
                                  <p:childTnLst>
                                    <p:set>
                                      <p:cBhvr>
                                        <p:cTn id="252" dur="1" fill="hold">
                                          <p:stCondLst>
                                            <p:cond delay="0"/>
                                          </p:stCondLst>
                                        </p:cTn>
                                        <p:tgtEl>
                                          <p:spTgt spid="54"/>
                                        </p:tgtEl>
                                        <p:attrNameLst>
                                          <p:attrName>style.visibility</p:attrName>
                                        </p:attrNameLst>
                                      </p:cBhvr>
                                      <p:to>
                                        <p:strVal val="visible"/>
                                      </p:to>
                                    </p:set>
                                    <p:animEffect transition="in" filter="fade">
                                      <p:cBhvr>
                                        <p:cTn id="253" dur="800" decel="100000"/>
                                        <p:tgtEl>
                                          <p:spTgt spid="54"/>
                                        </p:tgtEl>
                                      </p:cBhvr>
                                    </p:animEffect>
                                    <p:anim calcmode="lin" valueType="num">
                                      <p:cBhvr>
                                        <p:cTn id="254" dur="800" decel="100000" fill="hold"/>
                                        <p:tgtEl>
                                          <p:spTgt spid="54"/>
                                        </p:tgtEl>
                                        <p:attrNameLst>
                                          <p:attrName>style.rotation</p:attrName>
                                        </p:attrNameLst>
                                      </p:cBhvr>
                                      <p:tavLst>
                                        <p:tav tm="0">
                                          <p:val>
                                            <p:fltVal val="-90"/>
                                          </p:val>
                                        </p:tav>
                                        <p:tav tm="100000">
                                          <p:val>
                                            <p:fltVal val="0"/>
                                          </p:val>
                                        </p:tav>
                                      </p:tavLst>
                                    </p:anim>
                                    <p:anim calcmode="lin" valueType="num">
                                      <p:cBhvr>
                                        <p:cTn id="255" dur="800" decel="100000" fill="hold"/>
                                        <p:tgtEl>
                                          <p:spTgt spid="54"/>
                                        </p:tgtEl>
                                        <p:attrNameLst>
                                          <p:attrName>ppt_x</p:attrName>
                                        </p:attrNameLst>
                                      </p:cBhvr>
                                      <p:tavLst>
                                        <p:tav tm="0">
                                          <p:val>
                                            <p:strVal val="#ppt_x+0.4"/>
                                          </p:val>
                                        </p:tav>
                                        <p:tav tm="100000">
                                          <p:val>
                                            <p:strVal val="#ppt_x-0.05"/>
                                          </p:val>
                                        </p:tav>
                                      </p:tavLst>
                                    </p:anim>
                                    <p:anim calcmode="lin" valueType="num">
                                      <p:cBhvr>
                                        <p:cTn id="256" dur="800" decel="100000" fill="hold"/>
                                        <p:tgtEl>
                                          <p:spTgt spid="54"/>
                                        </p:tgtEl>
                                        <p:attrNameLst>
                                          <p:attrName>ppt_y</p:attrName>
                                        </p:attrNameLst>
                                      </p:cBhvr>
                                      <p:tavLst>
                                        <p:tav tm="0">
                                          <p:val>
                                            <p:strVal val="#ppt_y-0.4"/>
                                          </p:val>
                                        </p:tav>
                                        <p:tav tm="100000">
                                          <p:val>
                                            <p:strVal val="#ppt_y+0.1"/>
                                          </p:val>
                                        </p:tav>
                                      </p:tavLst>
                                    </p:anim>
                                    <p:anim calcmode="lin" valueType="num">
                                      <p:cBhvr>
                                        <p:cTn id="257"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258"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par>
                                <p:cTn id="259" presetID="30" presetClass="entr" presetSubtype="0" fill="hold" nodeType="withEffect">
                                  <p:stCondLst>
                                    <p:cond delay="0"/>
                                  </p:stCondLst>
                                  <p:childTnLst>
                                    <p:set>
                                      <p:cBhvr>
                                        <p:cTn id="260" dur="1" fill="hold">
                                          <p:stCondLst>
                                            <p:cond delay="0"/>
                                          </p:stCondLst>
                                        </p:cTn>
                                        <p:tgtEl>
                                          <p:spTgt spid="51"/>
                                        </p:tgtEl>
                                        <p:attrNameLst>
                                          <p:attrName>style.visibility</p:attrName>
                                        </p:attrNameLst>
                                      </p:cBhvr>
                                      <p:to>
                                        <p:strVal val="visible"/>
                                      </p:to>
                                    </p:set>
                                    <p:animEffect transition="in" filter="fade">
                                      <p:cBhvr>
                                        <p:cTn id="261" dur="800" decel="100000"/>
                                        <p:tgtEl>
                                          <p:spTgt spid="51"/>
                                        </p:tgtEl>
                                      </p:cBhvr>
                                    </p:animEffect>
                                    <p:anim calcmode="lin" valueType="num">
                                      <p:cBhvr>
                                        <p:cTn id="262" dur="800" decel="100000" fill="hold"/>
                                        <p:tgtEl>
                                          <p:spTgt spid="51"/>
                                        </p:tgtEl>
                                        <p:attrNameLst>
                                          <p:attrName>style.rotation</p:attrName>
                                        </p:attrNameLst>
                                      </p:cBhvr>
                                      <p:tavLst>
                                        <p:tav tm="0">
                                          <p:val>
                                            <p:fltVal val="-90"/>
                                          </p:val>
                                        </p:tav>
                                        <p:tav tm="100000">
                                          <p:val>
                                            <p:fltVal val="0"/>
                                          </p:val>
                                        </p:tav>
                                      </p:tavLst>
                                    </p:anim>
                                    <p:anim calcmode="lin" valueType="num">
                                      <p:cBhvr>
                                        <p:cTn id="263" dur="800" decel="100000" fill="hold"/>
                                        <p:tgtEl>
                                          <p:spTgt spid="51"/>
                                        </p:tgtEl>
                                        <p:attrNameLst>
                                          <p:attrName>ppt_x</p:attrName>
                                        </p:attrNameLst>
                                      </p:cBhvr>
                                      <p:tavLst>
                                        <p:tav tm="0">
                                          <p:val>
                                            <p:strVal val="#ppt_x+0.4"/>
                                          </p:val>
                                        </p:tav>
                                        <p:tav tm="100000">
                                          <p:val>
                                            <p:strVal val="#ppt_x-0.05"/>
                                          </p:val>
                                        </p:tav>
                                      </p:tavLst>
                                    </p:anim>
                                    <p:anim calcmode="lin" valueType="num">
                                      <p:cBhvr>
                                        <p:cTn id="264" dur="800" decel="100000" fill="hold"/>
                                        <p:tgtEl>
                                          <p:spTgt spid="51"/>
                                        </p:tgtEl>
                                        <p:attrNameLst>
                                          <p:attrName>ppt_y</p:attrName>
                                        </p:attrNameLst>
                                      </p:cBhvr>
                                      <p:tavLst>
                                        <p:tav tm="0">
                                          <p:val>
                                            <p:strVal val="#ppt_y-0.4"/>
                                          </p:val>
                                        </p:tav>
                                        <p:tav tm="100000">
                                          <p:val>
                                            <p:strVal val="#ppt_y+0.1"/>
                                          </p:val>
                                        </p:tav>
                                      </p:tavLst>
                                    </p:anim>
                                    <p:anim calcmode="lin" valueType="num">
                                      <p:cBhvr>
                                        <p:cTn id="265"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266"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53" presetClass="entr" presetSubtype="0" fill="hold" grpId="0" nodeType="clickEffect">
                                  <p:stCondLst>
                                    <p:cond delay="0"/>
                                  </p:stCondLst>
                                  <p:childTnLst>
                                    <p:set>
                                      <p:cBhvr>
                                        <p:cTn id="270" dur="1" fill="hold">
                                          <p:stCondLst>
                                            <p:cond delay="0"/>
                                          </p:stCondLst>
                                        </p:cTn>
                                        <p:tgtEl>
                                          <p:spTgt spid="56"/>
                                        </p:tgtEl>
                                        <p:attrNameLst>
                                          <p:attrName>style.visibility</p:attrName>
                                        </p:attrNameLst>
                                      </p:cBhvr>
                                      <p:to>
                                        <p:strVal val="visible"/>
                                      </p:to>
                                    </p:set>
                                    <p:anim calcmode="lin" valueType="num">
                                      <p:cBhvr>
                                        <p:cTn id="271" dur="500" fill="hold"/>
                                        <p:tgtEl>
                                          <p:spTgt spid="56"/>
                                        </p:tgtEl>
                                        <p:attrNameLst>
                                          <p:attrName>ppt_w</p:attrName>
                                        </p:attrNameLst>
                                      </p:cBhvr>
                                      <p:tavLst>
                                        <p:tav tm="0">
                                          <p:val>
                                            <p:fltVal val="0"/>
                                          </p:val>
                                        </p:tav>
                                        <p:tav tm="100000">
                                          <p:val>
                                            <p:strVal val="#ppt_w"/>
                                          </p:val>
                                        </p:tav>
                                      </p:tavLst>
                                    </p:anim>
                                    <p:anim calcmode="lin" valueType="num">
                                      <p:cBhvr>
                                        <p:cTn id="272" dur="500" fill="hold"/>
                                        <p:tgtEl>
                                          <p:spTgt spid="56"/>
                                        </p:tgtEl>
                                        <p:attrNameLst>
                                          <p:attrName>ppt_h</p:attrName>
                                        </p:attrNameLst>
                                      </p:cBhvr>
                                      <p:tavLst>
                                        <p:tav tm="0">
                                          <p:val>
                                            <p:fltVal val="0"/>
                                          </p:val>
                                        </p:tav>
                                        <p:tav tm="100000">
                                          <p:val>
                                            <p:strVal val="#ppt_h"/>
                                          </p:val>
                                        </p:tav>
                                      </p:tavLst>
                                    </p:anim>
                                    <p:animEffect transition="in" filter="fade">
                                      <p:cBhvr>
                                        <p:cTn id="273" dur="500"/>
                                        <p:tgtEl>
                                          <p:spTgt spid="56"/>
                                        </p:tgtEl>
                                      </p:cBhvr>
                                    </p:animEffect>
                                  </p:childTnLst>
                                </p:cTn>
                              </p:par>
                              <p:par>
                                <p:cTn id="274" presetID="53" presetClass="entr" presetSubtype="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Effect transition="in" filter="fade">
                                      <p:cBhvr>
                                        <p:cTn id="278" dur="500"/>
                                        <p:tgtEl>
                                          <p:spTgt spid="58"/>
                                        </p:tgtEl>
                                      </p:cBhvr>
                                    </p:animEffect>
                                  </p:childTnLst>
                                </p:cTn>
                              </p:par>
                              <p:par>
                                <p:cTn id="279" presetID="53" presetClass="entr" presetSubtype="0" fill="hold" grpId="0" nodeType="withEffect">
                                  <p:stCondLst>
                                    <p:cond delay="0"/>
                                  </p:stCondLst>
                                  <p:childTnLst>
                                    <p:set>
                                      <p:cBhvr>
                                        <p:cTn id="280" dur="1" fill="hold">
                                          <p:stCondLst>
                                            <p:cond delay="0"/>
                                          </p:stCondLst>
                                        </p:cTn>
                                        <p:tgtEl>
                                          <p:spTgt spid="55"/>
                                        </p:tgtEl>
                                        <p:attrNameLst>
                                          <p:attrName>style.visibility</p:attrName>
                                        </p:attrNameLst>
                                      </p:cBhvr>
                                      <p:to>
                                        <p:strVal val="visible"/>
                                      </p:to>
                                    </p:set>
                                    <p:anim calcmode="lin" valueType="num">
                                      <p:cBhvr>
                                        <p:cTn id="281" dur="500" fill="hold"/>
                                        <p:tgtEl>
                                          <p:spTgt spid="55"/>
                                        </p:tgtEl>
                                        <p:attrNameLst>
                                          <p:attrName>ppt_w</p:attrName>
                                        </p:attrNameLst>
                                      </p:cBhvr>
                                      <p:tavLst>
                                        <p:tav tm="0">
                                          <p:val>
                                            <p:fltVal val="0"/>
                                          </p:val>
                                        </p:tav>
                                        <p:tav tm="100000">
                                          <p:val>
                                            <p:strVal val="#ppt_w"/>
                                          </p:val>
                                        </p:tav>
                                      </p:tavLst>
                                    </p:anim>
                                    <p:anim calcmode="lin" valueType="num">
                                      <p:cBhvr>
                                        <p:cTn id="282" dur="500" fill="hold"/>
                                        <p:tgtEl>
                                          <p:spTgt spid="55"/>
                                        </p:tgtEl>
                                        <p:attrNameLst>
                                          <p:attrName>ppt_h</p:attrName>
                                        </p:attrNameLst>
                                      </p:cBhvr>
                                      <p:tavLst>
                                        <p:tav tm="0">
                                          <p:val>
                                            <p:fltVal val="0"/>
                                          </p:val>
                                        </p:tav>
                                        <p:tav tm="100000">
                                          <p:val>
                                            <p:strVal val="#ppt_h"/>
                                          </p:val>
                                        </p:tav>
                                      </p:tavLst>
                                    </p:anim>
                                    <p:animEffect transition="in" filter="fade">
                                      <p:cBhvr>
                                        <p:cTn id="283" dur="500"/>
                                        <p:tgtEl>
                                          <p:spTgt spid="55"/>
                                        </p:tgtEl>
                                      </p:cBhvr>
                                    </p:animEffect>
                                  </p:childTnLst>
                                </p:cTn>
                              </p:par>
                            </p:childTnLst>
                          </p:cTn>
                        </p:par>
                      </p:childTnLst>
                    </p:cTn>
                  </p:par>
                  <p:par>
                    <p:cTn id="284" fill="hold">
                      <p:stCondLst>
                        <p:cond delay="indefinite"/>
                      </p:stCondLst>
                      <p:childTnLst>
                        <p:par>
                          <p:cTn id="285" fill="hold">
                            <p:stCondLst>
                              <p:cond delay="0"/>
                            </p:stCondLst>
                            <p:childTnLst>
                              <p:par>
                                <p:cTn id="286" presetID="34" presetClass="exit" presetSubtype="0" fill="hold" grpId="1" nodeType="clickEffect">
                                  <p:stCondLst>
                                    <p:cond delay="0"/>
                                  </p:stCondLst>
                                  <p:childTnLst>
                                    <p:anim from="(ppt_x)" to="(ppt_x+1)" calcmode="lin" valueType="num">
                                      <p:cBhvr>
                                        <p:cTn id="287" dur="1000">
                                          <p:stCondLst>
                                            <p:cond delay="0"/>
                                          </p:stCondLst>
                                        </p:cTn>
                                        <p:tgtEl>
                                          <p:spTgt spid="56"/>
                                        </p:tgtEl>
                                        <p:attrNameLst>
                                          <p:attrName>ppt_x</p:attrName>
                                        </p:attrNameLst>
                                      </p:cBhvr>
                                    </p:anim>
                                    <p:anim from="0" to="-1.0" calcmode="lin" valueType="num">
                                      <p:cBhvr>
                                        <p:cTn id="288" dur="200" accel="50000">
                                          <p:stCondLst>
                                            <p:cond delay="0"/>
                                          </p:stCondLst>
                                        </p:cTn>
                                        <p:tgtEl>
                                          <p:spTgt spid="56"/>
                                        </p:tgtEl>
                                        <p:attrNameLst>
                                          <p:attrName>xshear</p:attrName>
                                        </p:attrNameLst>
                                      </p:cBhvr>
                                    </p:anim>
                                    <p:set>
                                      <p:cBhvr>
                                        <p:cTn id="289" dur="800">
                                          <p:stCondLst>
                                            <p:cond delay="200"/>
                                          </p:stCondLst>
                                        </p:cTn>
                                        <p:tgtEl>
                                          <p:spTgt spid="56"/>
                                        </p:tgtEl>
                                        <p:attrNameLst>
                                          <p:attrName>xshear</p:attrName>
                                        </p:attrNameLst>
                                      </p:cBhvr>
                                      <p:to>
                                        <p:strVal val="-1.0"/>
                                      </p:to>
                                    </p:set>
                                    <p:set>
                                      <p:cBhvr>
                                        <p:cTn id="290" dur="1" fill="hold">
                                          <p:stCondLst>
                                            <p:cond delay="999"/>
                                          </p:stCondLst>
                                        </p:cTn>
                                        <p:tgtEl>
                                          <p:spTgt spid="56"/>
                                        </p:tgtEl>
                                        <p:attrNameLst>
                                          <p:attrName>style.visibility</p:attrName>
                                        </p:attrNameLst>
                                      </p:cBhvr>
                                      <p:to>
                                        <p:strVal val="hidden"/>
                                      </p:to>
                                    </p:set>
                                  </p:childTnLst>
                                </p:cTn>
                              </p:par>
                              <p:par>
                                <p:cTn id="291" presetID="34" presetClass="exit" presetSubtype="0" fill="hold" nodeType="withEffect">
                                  <p:stCondLst>
                                    <p:cond delay="0"/>
                                  </p:stCondLst>
                                  <p:childTnLst>
                                    <p:anim from="(ppt_x)" to="(ppt_x+1)" calcmode="lin" valueType="num">
                                      <p:cBhvr>
                                        <p:cTn id="292" dur="1000">
                                          <p:stCondLst>
                                            <p:cond delay="0"/>
                                          </p:stCondLst>
                                        </p:cTn>
                                        <p:tgtEl>
                                          <p:spTgt spid="58"/>
                                        </p:tgtEl>
                                        <p:attrNameLst>
                                          <p:attrName>ppt_x</p:attrName>
                                        </p:attrNameLst>
                                      </p:cBhvr>
                                    </p:anim>
                                    <p:anim from="0" to="-1.0" calcmode="lin" valueType="num">
                                      <p:cBhvr>
                                        <p:cTn id="293" dur="200" accel="50000">
                                          <p:stCondLst>
                                            <p:cond delay="0"/>
                                          </p:stCondLst>
                                        </p:cTn>
                                        <p:tgtEl>
                                          <p:spTgt spid="58"/>
                                        </p:tgtEl>
                                        <p:attrNameLst>
                                          <p:attrName>xshear</p:attrName>
                                        </p:attrNameLst>
                                      </p:cBhvr>
                                    </p:anim>
                                    <p:set>
                                      <p:cBhvr>
                                        <p:cTn id="294" dur="800">
                                          <p:stCondLst>
                                            <p:cond delay="200"/>
                                          </p:stCondLst>
                                        </p:cTn>
                                        <p:tgtEl>
                                          <p:spTgt spid="58"/>
                                        </p:tgtEl>
                                        <p:attrNameLst>
                                          <p:attrName>xshear</p:attrName>
                                        </p:attrNameLst>
                                      </p:cBhvr>
                                      <p:to>
                                        <p:strVal val="-1.0"/>
                                      </p:to>
                                    </p:set>
                                    <p:set>
                                      <p:cBhvr>
                                        <p:cTn id="295" dur="1" fill="hold">
                                          <p:stCondLst>
                                            <p:cond delay="999"/>
                                          </p:stCondLst>
                                        </p:cTn>
                                        <p:tgtEl>
                                          <p:spTgt spid="58"/>
                                        </p:tgtEl>
                                        <p:attrNameLst>
                                          <p:attrName>style.visibility</p:attrName>
                                        </p:attrNameLst>
                                      </p:cBhvr>
                                      <p:to>
                                        <p:strVal val="hidden"/>
                                      </p:to>
                                    </p:set>
                                  </p:childTnLst>
                                </p:cTn>
                              </p:par>
                              <p:par>
                                <p:cTn id="296" presetID="34" presetClass="exit" presetSubtype="0" fill="hold" grpId="1" nodeType="withEffect">
                                  <p:stCondLst>
                                    <p:cond delay="0"/>
                                  </p:stCondLst>
                                  <p:childTnLst>
                                    <p:anim from="(ppt_x)" to="(ppt_x+1)" calcmode="lin" valueType="num">
                                      <p:cBhvr>
                                        <p:cTn id="297" dur="1000">
                                          <p:stCondLst>
                                            <p:cond delay="0"/>
                                          </p:stCondLst>
                                        </p:cTn>
                                        <p:tgtEl>
                                          <p:spTgt spid="55"/>
                                        </p:tgtEl>
                                        <p:attrNameLst>
                                          <p:attrName>ppt_x</p:attrName>
                                        </p:attrNameLst>
                                      </p:cBhvr>
                                    </p:anim>
                                    <p:anim from="0" to="-1.0" calcmode="lin" valueType="num">
                                      <p:cBhvr>
                                        <p:cTn id="298" dur="200" accel="50000">
                                          <p:stCondLst>
                                            <p:cond delay="0"/>
                                          </p:stCondLst>
                                        </p:cTn>
                                        <p:tgtEl>
                                          <p:spTgt spid="55"/>
                                        </p:tgtEl>
                                        <p:attrNameLst>
                                          <p:attrName>xshear</p:attrName>
                                        </p:attrNameLst>
                                      </p:cBhvr>
                                    </p:anim>
                                    <p:set>
                                      <p:cBhvr>
                                        <p:cTn id="299" dur="800">
                                          <p:stCondLst>
                                            <p:cond delay="200"/>
                                          </p:stCondLst>
                                        </p:cTn>
                                        <p:tgtEl>
                                          <p:spTgt spid="55"/>
                                        </p:tgtEl>
                                        <p:attrNameLst>
                                          <p:attrName>xshear</p:attrName>
                                        </p:attrNameLst>
                                      </p:cBhvr>
                                      <p:to>
                                        <p:strVal val="-1.0"/>
                                      </p:to>
                                    </p:set>
                                    <p:set>
                                      <p:cBhvr>
                                        <p:cTn id="300" dur="1" fill="hold">
                                          <p:stCondLst>
                                            <p:cond delay="999"/>
                                          </p:stCondLst>
                                        </p:cTn>
                                        <p:tgtEl>
                                          <p:spTgt spid="55"/>
                                        </p:tgtEl>
                                        <p:attrNameLst>
                                          <p:attrName>style.visibility</p:attrName>
                                        </p:attrNameLst>
                                      </p:cBhvr>
                                      <p:to>
                                        <p:strVal val="hidden"/>
                                      </p:to>
                                    </p:set>
                                  </p:childTnLst>
                                </p:cTn>
                              </p:par>
                              <p:par>
                                <p:cTn id="301" presetID="34" presetClass="exit" presetSubtype="0" fill="hold" grpId="1" nodeType="withEffect">
                                  <p:stCondLst>
                                    <p:cond delay="0"/>
                                  </p:stCondLst>
                                  <p:childTnLst>
                                    <p:anim from="(ppt_x)" to="(ppt_x+1)" calcmode="lin" valueType="num">
                                      <p:cBhvr>
                                        <p:cTn id="302" dur="1000">
                                          <p:stCondLst>
                                            <p:cond delay="0"/>
                                          </p:stCondLst>
                                        </p:cTn>
                                        <p:tgtEl>
                                          <p:spTgt spid="52"/>
                                        </p:tgtEl>
                                        <p:attrNameLst>
                                          <p:attrName>ppt_x</p:attrName>
                                        </p:attrNameLst>
                                      </p:cBhvr>
                                    </p:anim>
                                    <p:anim from="0" to="-1.0" calcmode="lin" valueType="num">
                                      <p:cBhvr>
                                        <p:cTn id="303" dur="200" accel="50000">
                                          <p:stCondLst>
                                            <p:cond delay="0"/>
                                          </p:stCondLst>
                                        </p:cTn>
                                        <p:tgtEl>
                                          <p:spTgt spid="52"/>
                                        </p:tgtEl>
                                        <p:attrNameLst>
                                          <p:attrName>xshear</p:attrName>
                                        </p:attrNameLst>
                                      </p:cBhvr>
                                    </p:anim>
                                    <p:set>
                                      <p:cBhvr>
                                        <p:cTn id="304" dur="800">
                                          <p:stCondLst>
                                            <p:cond delay="200"/>
                                          </p:stCondLst>
                                        </p:cTn>
                                        <p:tgtEl>
                                          <p:spTgt spid="52"/>
                                        </p:tgtEl>
                                        <p:attrNameLst>
                                          <p:attrName>xshear</p:attrName>
                                        </p:attrNameLst>
                                      </p:cBhvr>
                                      <p:to>
                                        <p:strVal val="-1.0"/>
                                      </p:to>
                                    </p:set>
                                    <p:set>
                                      <p:cBhvr>
                                        <p:cTn id="305" dur="1" fill="hold">
                                          <p:stCondLst>
                                            <p:cond delay="999"/>
                                          </p:stCondLst>
                                        </p:cTn>
                                        <p:tgtEl>
                                          <p:spTgt spid="52"/>
                                        </p:tgtEl>
                                        <p:attrNameLst>
                                          <p:attrName>style.visibility</p:attrName>
                                        </p:attrNameLst>
                                      </p:cBhvr>
                                      <p:to>
                                        <p:strVal val="hidden"/>
                                      </p:to>
                                    </p:set>
                                  </p:childTnLst>
                                </p:cTn>
                              </p:par>
                              <p:par>
                                <p:cTn id="306" presetID="34" presetClass="exit" presetSubtype="0" fill="hold" grpId="1" nodeType="withEffect">
                                  <p:stCondLst>
                                    <p:cond delay="0"/>
                                  </p:stCondLst>
                                  <p:childTnLst>
                                    <p:anim from="(ppt_x)" to="(ppt_x+1)" calcmode="lin" valueType="num">
                                      <p:cBhvr>
                                        <p:cTn id="307" dur="1000">
                                          <p:stCondLst>
                                            <p:cond delay="0"/>
                                          </p:stCondLst>
                                        </p:cTn>
                                        <p:tgtEl>
                                          <p:spTgt spid="54"/>
                                        </p:tgtEl>
                                        <p:attrNameLst>
                                          <p:attrName>ppt_x</p:attrName>
                                        </p:attrNameLst>
                                      </p:cBhvr>
                                    </p:anim>
                                    <p:anim from="0" to="-1.0" calcmode="lin" valueType="num">
                                      <p:cBhvr>
                                        <p:cTn id="308" dur="200" accel="50000">
                                          <p:stCondLst>
                                            <p:cond delay="0"/>
                                          </p:stCondLst>
                                        </p:cTn>
                                        <p:tgtEl>
                                          <p:spTgt spid="54"/>
                                        </p:tgtEl>
                                        <p:attrNameLst>
                                          <p:attrName>xshear</p:attrName>
                                        </p:attrNameLst>
                                      </p:cBhvr>
                                    </p:anim>
                                    <p:set>
                                      <p:cBhvr>
                                        <p:cTn id="309" dur="800">
                                          <p:stCondLst>
                                            <p:cond delay="200"/>
                                          </p:stCondLst>
                                        </p:cTn>
                                        <p:tgtEl>
                                          <p:spTgt spid="54"/>
                                        </p:tgtEl>
                                        <p:attrNameLst>
                                          <p:attrName>xshear</p:attrName>
                                        </p:attrNameLst>
                                      </p:cBhvr>
                                      <p:to>
                                        <p:strVal val="-1.0"/>
                                      </p:to>
                                    </p:set>
                                    <p:set>
                                      <p:cBhvr>
                                        <p:cTn id="310" dur="1" fill="hold">
                                          <p:stCondLst>
                                            <p:cond delay="999"/>
                                          </p:stCondLst>
                                        </p:cTn>
                                        <p:tgtEl>
                                          <p:spTgt spid="54"/>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20" presetClass="entr" presetSubtype="0" fill="hold" grpId="0" nodeType="clickEffect">
                                  <p:stCondLst>
                                    <p:cond delay="0"/>
                                  </p:stCondLst>
                                  <p:childTnLst>
                                    <p:set>
                                      <p:cBhvr>
                                        <p:cTn id="314" dur="1" fill="hold">
                                          <p:stCondLst>
                                            <p:cond delay="0"/>
                                          </p:stCondLst>
                                        </p:cTn>
                                        <p:tgtEl>
                                          <p:spTgt spid="61"/>
                                        </p:tgtEl>
                                        <p:attrNameLst>
                                          <p:attrName>style.visibility</p:attrName>
                                        </p:attrNameLst>
                                      </p:cBhvr>
                                      <p:to>
                                        <p:strVal val="visible"/>
                                      </p:to>
                                    </p:set>
                                    <p:animEffect transition="in" filter="wedge">
                                      <p:cBhvr>
                                        <p:cTn id="315" dur="1000"/>
                                        <p:tgtEl>
                                          <p:spTgt spid="61"/>
                                        </p:tgtEl>
                                      </p:cBhvr>
                                    </p:animEffect>
                                  </p:childTnLst>
                                </p:cTn>
                              </p:par>
                              <p:par>
                                <p:cTn id="316" presetID="20" presetClass="entr" presetSubtype="0" fill="hold" nodeType="withEffect">
                                  <p:stCondLst>
                                    <p:cond delay="0"/>
                                  </p:stCondLst>
                                  <p:childTnLst>
                                    <p:set>
                                      <p:cBhvr>
                                        <p:cTn id="317" dur="1" fill="hold">
                                          <p:stCondLst>
                                            <p:cond delay="0"/>
                                          </p:stCondLst>
                                        </p:cTn>
                                        <p:tgtEl>
                                          <p:spTgt spid="63"/>
                                        </p:tgtEl>
                                        <p:attrNameLst>
                                          <p:attrName>style.visibility</p:attrName>
                                        </p:attrNameLst>
                                      </p:cBhvr>
                                      <p:to>
                                        <p:strVal val="visible"/>
                                      </p:to>
                                    </p:set>
                                    <p:animEffect transition="in" filter="wedge">
                                      <p:cBhvr>
                                        <p:cTn id="318" dur="1000"/>
                                        <p:tgtEl>
                                          <p:spTgt spid="63"/>
                                        </p:tgtEl>
                                      </p:cBhvr>
                                    </p:animEffect>
                                  </p:childTnLst>
                                </p:cTn>
                              </p:par>
                            </p:childTnLst>
                          </p:cTn>
                        </p:par>
                      </p:childTnLst>
                    </p:cTn>
                  </p:par>
                  <p:par>
                    <p:cTn id="319" fill="hold">
                      <p:stCondLst>
                        <p:cond delay="indefinite"/>
                      </p:stCondLst>
                      <p:childTnLst>
                        <p:par>
                          <p:cTn id="320" fill="hold">
                            <p:stCondLst>
                              <p:cond delay="0"/>
                            </p:stCondLst>
                            <p:childTnLst>
                              <p:par>
                                <p:cTn id="321" presetID="34" presetClass="exit" presetSubtype="0" fill="hold" grpId="0" nodeType="clickEffect">
                                  <p:stCondLst>
                                    <p:cond delay="0"/>
                                  </p:stCondLst>
                                  <p:childTnLst>
                                    <p:anim from="(ppt_x)" to="(ppt_x+1)" calcmode="lin" valueType="num">
                                      <p:cBhvr>
                                        <p:cTn id="322" dur="1000">
                                          <p:stCondLst>
                                            <p:cond delay="0"/>
                                          </p:stCondLst>
                                        </p:cTn>
                                        <p:tgtEl>
                                          <p:spTgt spid="4"/>
                                        </p:tgtEl>
                                        <p:attrNameLst>
                                          <p:attrName>ppt_x</p:attrName>
                                        </p:attrNameLst>
                                      </p:cBhvr>
                                    </p:anim>
                                    <p:anim from="0" to="-1.0" calcmode="lin" valueType="num">
                                      <p:cBhvr>
                                        <p:cTn id="323" dur="200" accel="50000">
                                          <p:stCondLst>
                                            <p:cond delay="0"/>
                                          </p:stCondLst>
                                        </p:cTn>
                                        <p:tgtEl>
                                          <p:spTgt spid="4"/>
                                        </p:tgtEl>
                                        <p:attrNameLst>
                                          <p:attrName>xshear</p:attrName>
                                        </p:attrNameLst>
                                      </p:cBhvr>
                                    </p:anim>
                                    <p:set>
                                      <p:cBhvr>
                                        <p:cTn id="324" dur="800">
                                          <p:stCondLst>
                                            <p:cond delay="200"/>
                                          </p:stCondLst>
                                        </p:cTn>
                                        <p:tgtEl>
                                          <p:spTgt spid="4"/>
                                        </p:tgtEl>
                                        <p:attrNameLst>
                                          <p:attrName>xshear</p:attrName>
                                        </p:attrNameLst>
                                      </p:cBhvr>
                                      <p:to>
                                        <p:strVal val="-1.0"/>
                                      </p:to>
                                    </p:set>
                                    <p:set>
                                      <p:cBhvr>
                                        <p:cTn id="325" dur="1" fill="hold">
                                          <p:stCondLst>
                                            <p:cond delay="999"/>
                                          </p:stCondLst>
                                        </p:cTn>
                                        <p:tgtEl>
                                          <p:spTgt spid="4"/>
                                        </p:tgtEl>
                                        <p:attrNameLst>
                                          <p:attrName>style.visibility</p:attrName>
                                        </p:attrNameLst>
                                      </p:cBhvr>
                                      <p:to>
                                        <p:strVal val="hidden"/>
                                      </p:to>
                                    </p:set>
                                  </p:childTnLst>
                                </p:cTn>
                              </p:par>
                              <p:par>
                                <p:cTn id="326" presetID="34" presetClass="exit" presetSubtype="0" fill="hold" nodeType="withEffect">
                                  <p:stCondLst>
                                    <p:cond delay="0"/>
                                  </p:stCondLst>
                                  <p:childTnLst>
                                    <p:anim from="(ppt_x)" to="(ppt_x+1)" calcmode="lin" valueType="num">
                                      <p:cBhvr>
                                        <p:cTn id="327" dur="1000">
                                          <p:stCondLst>
                                            <p:cond delay="0"/>
                                          </p:stCondLst>
                                        </p:cTn>
                                        <p:tgtEl>
                                          <p:spTgt spid="5"/>
                                        </p:tgtEl>
                                        <p:attrNameLst>
                                          <p:attrName>ppt_x</p:attrName>
                                        </p:attrNameLst>
                                      </p:cBhvr>
                                    </p:anim>
                                    <p:anim from="0" to="-1.0" calcmode="lin" valueType="num">
                                      <p:cBhvr>
                                        <p:cTn id="328" dur="200" accel="50000">
                                          <p:stCondLst>
                                            <p:cond delay="0"/>
                                          </p:stCondLst>
                                        </p:cTn>
                                        <p:tgtEl>
                                          <p:spTgt spid="5"/>
                                        </p:tgtEl>
                                        <p:attrNameLst>
                                          <p:attrName>xshear</p:attrName>
                                        </p:attrNameLst>
                                      </p:cBhvr>
                                    </p:anim>
                                    <p:set>
                                      <p:cBhvr>
                                        <p:cTn id="329" dur="800">
                                          <p:stCondLst>
                                            <p:cond delay="200"/>
                                          </p:stCondLst>
                                        </p:cTn>
                                        <p:tgtEl>
                                          <p:spTgt spid="5"/>
                                        </p:tgtEl>
                                        <p:attrNameLst>
                                          <p:attrName>xshear</p:attrName>
                                        </p:attrNameLst>
                                      </p:cBhvr>
                                      <p:to>
                                        <p:strVal val="-1.0"/>
                                      </p:to>
                                    </p:set>
                                    <p:set>
                                      <p:cBhvr>
                                        <p:cTn id="330" dur="1" fill="hold">
                                          <p:stCondLst>
                                            <p:cond delay="999"/>
                                          </p:stCondLst>
                                        </p:cTn>
                                        <p:tgtEl>
                                          <p:spTgt spid="5"/>
                                        </p:tgtEl>
                                        <p:attrNameLst>
                                          <p:attrName>style.visibility</p:attrName>
                                        </p:attrNameLst>
                                      </p:cBhvr>
                                      <p:to>
                                        <p:strVal val="hidden"/>
                                      </p:to>
                                    </p:set>
                                  </p:childTnLst>
                                </p:cTn>
                              </p:par>
                              <p:par>
                                <p:cTn id="331" presetID="34" presetClass="exit" presetSubtype="0" fill="hold" grpId="2" nodeType="withEffect">
                                  <p:stCondLst>
                                    <p:cond delay="0"/>
                                  </p:stCondLst>
                                  <p:childTnLst>
                                    <p:anim from="(ppt_x)" to="(ppt_x+1)" calcmode="lin" valueType="num">
                                      <p:cBhvr>
                                        <p:cTn id="332" dur="1000">
                                          <p:stCondLst>
                                            <p:cond delay="0"/>
                                          </p:stCondLst>
                                        </p:cTn>
                                        <p:tgtEl>
                                          <p:spTgt spid="6"/>
                                        </p:tgtEl>
                                        <p:attrNameLst>
                                          <p:attrName>ppt_x</p:attrName>
                                        </p:attrNameLst>
                                      </p:cBhvr>
                                    </p:anim>
                                    <p:anim from="0" to="-1.0" calcmode="lin" valueType="num">
                                      <p:cBhvr>
                                        <p:cTn id="333" dur="200" accel="50000">
                                          <p:stCondLst>
                                            <p:cond delay="0"/>
                                          </p:stCondLst>
                                        </p:cTn>
                                        <p:tgtEl>
                                          <p:spTgt spid="6"/>
                                        </p:tgtEl>
                                        <p:attrNameLst>
                                          <p:attrName>xshear</p:attrName>
                                        </p:attrNameLst>
                                      </p:cBhvr>
                                    </p:anim>
                                    <p:set>
                                      <p:cBhvr>
                                        <p:cTn id="334" dur="800">
                                          <p:stCondLst>
                                            <p:cond delay="200"/>
                                          </p:stCondLst>
                                        </p:cTn>
                                        <p:tgtEl>
                                          <p:spTgt spid="6"/>
                                        </p:tgtEl>
                                        <p:attrNameLst>
                                          <p:attrName>xshear</p:attrName>
                                        </p:attrNameLst>
                                      </p:cBhvr>
                                      <p:to>
                                        <p:strVal val="-1.0"/>
                                      </p:to>
                                    </p:set>
                                    <p:set>
                                      <p:cBhvr>
                                        <p:cTn id="335" dur="1" fill="hold">
                                          <p:stCondLst>
                                            <p:cond delay="999"/>
                                          </p:stCondLst>
                                        </p:cTn>
                                        <p:tgtEl>
                                          <p:spTgt spid="6"/>
                                        </p:tgtEl>
                                        <p:attrNameLst>
                                          <p:attrName>style.visibility</p:attrName>
                                        </p:attrNameLst>
                                      </p:cBhvr>
                                      <p:to>
                                        <p:strVal val="hidden"/>
                                      </p:to>
                                    </p:set>
                                  </p:childTnLst>
                                </p:cTn>
                              </p:par>
                              <p:par>
                                <p:cTn id="336" presetID="34" presetClass="exit" presetSubtype="0" fill="hold" grpId="2" nodeType="withEffect">
                                  <p:stCondLst>
                                    <p:cond delay="0"/>
                                  </p:stCondLst>
                                  <p:childTnLst>
                                    <p:anim from="(ppt_x)" to="(ppt_x+1)" calcmode="lin" valueType="num">
                                      <p:cBhvr>
                                        <p:cTn id="337" dur="1000">
                                          <p:stCondLst>
                                            <p:cond delay="0"/>
                                          </p:stCondLst>
                                        </p:cTn>
                                        <p:tgtEl>
                                          <p:spTgt spid="9"/>
                                        </p:tgtEl>
                                        <p:attrNameLst>
                                          <p:attrName>ppt_x</p:attrName>
                                        </p:attrNameLst>
                                      </p:cBhvr>
                                    </p:anim>
                                    <p:anim from="0" to="-1.0" calcmode="lin" valueType="num">
                                      <p:cBhvr>
                                        <p:cTn id="338" dur="200" accel="50000">
                                          <p:stCondLst>
                                            <p:cond delay="0"/>
                                          </p:stCondLst>
                                        </p:cTn>
                                        <p:tgtEl>
                                          <p:spTgt spid="9"/>
                                        </p:tgtEl>
                                        <p:attrNameLst>
                                          <p:attrName>xshear</p:attrName>
                                        </p:attrNameLst>
                                      </p:cBhvr>
                                    </p:anim>
                                    <p:set>
                                      <p:cBhvr>
                                        <p:cTn id="339" dur="800">
                                          <p:stCondLst>
                                            <p:cond delay="200"/>
                                          </p:stCondLst>
                                        </p:cTn>
                                        <p:tgtEl>
                                          <p:spTgt spid="9"/>
                                        </p:tgtEl>
                                        <p:attrNameLst>
                                          <p:attrName>xshear</p:attrName>
                                        </p:attrNameLst>
                                      </p:cBhvr>
                                      <p:to>
                                        <p:strVal val="-1.0"/>
                                      </p:to>
                                    </p:set>
                                    <p:set>
                                      <p:cBhvr>
                                        <p:cTn id="340" dur="1" fill="hold">
                                          <p:stCondLst>
                                            <p:cond delay="999"/>
                                          </p:stCondLst>
                                        </p:cTn>
                                        <p:tgtEl>
                                          <p:spTgt spid="9"/>
                                        </p:tgtEl>
                                        <p:attrNameLst>
                                          <p:attrName>style.visibility</p:attrName>
                                        </p:attrNameLst>
                                      </p:cBhvr>
                                      <p:to>
                                        <p:strVal val="hidden"/>
                                      </p:to>
                                    </p:set>
                                  </p:childTnLst>
                                </p:cTn>
                              </p:par>
                              <p:par>
                                <p:cTn id="341" presetID="34" presetClass="exit" presetSubtype="0" fill="hold" nodeType="withEffect">
                                  <p:stCondLst>
                                    <p:cond delay="0"/>
                                  </p:stCondLst>
                                  <p:childTnLst>
                                    <p:anim from="(ppt_x)" to="(ppt_x+1)" calcmode="lin" valueType="num">
                                      <p:cBhvr>
                                        <p:cTn id="342" dur="1000">
                                          <p:stCondLst>
                                            <p:cond delay="0"/>
                                          </p:stCondLst>
                                        </p:cTn>
                                        <p:tgtEl>
                                          <p:spTgt spid="11"/>
                                        </p:tgtEl>
                                        <p:attrNameLst>
                                          <p:attrName>ppt_x</p:attrName>
                                        </p:attrNameLst>
                                      </p:cBhvr>
                                    </p:anim>
                                    <p:anim from="0" to="-1.0" calcmode="lin" valueType="num">
                                      <p:cBhvr>
                                        <p:cTn id="343" dur="200" accel="50000">
                                          <p:stCondLst>
                                            <p:cond delay="0"/>
                                          </p:stCondLst>
                                        </p:cTn>
                                        <p:tgtEl>
                                          <p:spTgt spid="11"/>
                                        </p:tgtEl>
                                        <p:attrNameLst>
                                          <p:attrName>xshear</p:attrName>
                                        </p:attrNameLst>
                                      </p:cBhvr>
                                    </p:anim>
                                    <p:set>
                                      <p:cBhvr>
                                        <p:cTn id="344" dur="800">
                                          <p:stCondLst>
                                            <p:cond delay="200"/>
                                          </p:stCondLst>
                                        </p:cTn>
                                        <p:tgtEl>
                                          <p:spTgt spid="11"/>
                                        </p:tgtEl>
                                        <p:attrNameLst>
                                          <p:attrName>xshear</p:attrName>
                                        </p:attrNameLst>
                                      </p:cBhvr>
                                      <p:to>
                                        <p:strVal val="-1.0"/>
                                      </p:to>
                                    </p:set>
                                    <p:set>
                                      <p:cBhvr>
                                        <p:cTn id="345" dur="1" fill="hold">
                                          <p:stCondLst>
                                            <p:cond delay="999"/>
                                          </p:stCondLst>
                                        </p:cTn>
                                        <p:tgtEl>
                                          <p:spTgt spid="11"/>
                                        </p:tgtEl>
                                        <p:attrNameLst>
                                          <p:attrName>style.visibility</p:attrName>
                                        </p:attrNameLst>
                                      </p:cBhvr>
                                      <p:to>
                                        <p:strVal val="hidden"/>
                                      </p:to>
                                    </p:set>
                                  </p:childTnLst>
                                </p:cTn>
                              </p:par>
                              <p:par>
                                <p:cTn id="346" presetID="34" presetClass="exit" presetSubtype="0" fill="hold" nodeType="withEffect">
                                  <p:stCondLst>
                                    <p:cond delay="0"/>
                                  </p:stCondLst>
                                  <p:childTnLst>
                                    <p:anim from="(ppt_x)" to="(ppt_x+1)" calcmode="lin" valueType="num">
                                      <p:cBhvr>
                                        <p:cTn id="347" dur="1000">
                                          <p:stCondLst>
                                            <p:cond delay="0"/>
                                          </p:stCondLst>
                                        </p:cTn>
                                        <p:tgtEl>
                                          <p:spTgt spid="13"/>
                                        </p:tgtEl>
                                        <p:attrNameLst>
                                          <p:attrName>ppt_x</p:attrName>
                                        </p:attrNameLst>
                                      </p:cBhvr>
                                    </p:anim>
                                    <p:anim from="0" to="-1.0" calcmode="lin" valueType="num">
                                      <p:cBhvr>
                                        <p:cTn id="348" dur="200" accel="50000">
                                          <p:stCondLst>
                                            <p:cond delay="0"/>
                                          </p:stCondLst>
                                        </p:cTn>
                                        <p:tgtEl>
                                          <p:spTgt spid="13"/>
                                        </p:tgtEl>
                                        <p:attrNameLst>
                                          <p:attrName>xshear</p:attrName>
                                        </p:attrNameLst>
                                      </p:cBhvr>
                                    </p:anim>
                                    <p:set>
                                      <p:cBhvr>
                                        <p:cTn id="349" dur="800">
                                          <p:stCondLst>
                                            <p:cond delay="200"/>
                                          </p:stCondLst>
                                        </p:cTn>
                                        <p:tgtEl>
                                          <p:spTgt spid="13"/>
                                        </p:tgtEl>
                                        <p:attrNameLst>
                                          <p:attrName>xshear</p:attrName>
                                        </p:attrNameLst>
                                      </p:cBhvr>
                                      <p:to>
                                        <p:strVal val="-1.0"/>
                                      </p:to>
                                    </p:set>
                                    <p:set>
                                      <p:cBhvr>
                                        <p:cTn id="350" dur="1" fill="hold">
                                          <p:stCondLst>
                                            <p:cond delay="999"/>
                                          </p:stCondLst>
                                        </p:cTn>
                                        <p:tgtEl>
                                          <p:spTgt spid="13"/>
                                        </p:tgtEl>
                                        <p:attrNameLst>
                                          <p:attrName>style.visibility</p:attrName>
                                        </p:attrNameLst>
                                      </p:cBhvr>
                                      <p:to>
                                        <p:strVal val="hidden"/>
                                      </p:to>
                                    </p:set>
                                  </p:childTnLst>
                                </p:cTn>
                              </p:par>
                              <p:par>
                                <p:cTn id="351" presetID="34" presetClass="exit" presetSubtype="0" fill="hold" nodeType="withEffect">
                                  <p:stCondLst>
                                    <p:cond delay="0"/>
                                  </p:stCondLst>
                                  <p:childTnLst>
                                    <p:anim from="(ppt_x)" to="(ppt_x+1)" calcmode="lin" valueType="num">
                                      <p:cBhvr>
                                        <p:cTn id="352" dur="1000">
                                          <p:stCondLst>
                                            <p:cond delay="0"/>
                                          </p:stCondLst>
                                        </p:cTn>
                                        <p:tgtEl>
                                          <p:spTgt spid="14"/>
                                        </p:tgtEl>
                                        <p:attrNameLst>
                                          <p:attrName>ppt_x</p:attrName>
                                        </p:attrNameLst>
                                      </p:cBhvr>
                                    </p:anim>
                                    <p:anim from="0" to="-1.0" calcmode="lin" valueType="num">
                                      <p:cBhvr>
                                        <p:cTn id="353" dur="200" accel="50000">
                                          <p:stCondLst>
                                            <p:cond delay="0"/>
                                          </p:stCondLst>
                                        </p:cTn>
                                        <p:tgtEl>
                                          <p:spTgt spid="14"/>
                                        </p:tgtEl>
                                        <p:attrNameLst>
                                          <p:attrName>xshear</p:attrName>
                                        </p:attrNameLst>
                                      </p:cBhvr>
                                    </p:anim>
                                    <p:set>
                                      <p:cBhvr>
                                        <p:cTn id="354" dur="800">
                                          <p:stCondLst>
                                            <p:cond delay="200"/>
                                          </p:stCondLst>
                                        </p:cTn>
                                        <p:tgtEl>
                                          <p:spTgt spid="14"/>
                                        </p:tgtEl>
                                        <p:attrNameLst>
                                          <p:attrName>xshear</p:attrName>
                                        </p:attrNameLst>
                                      </p:cBhvr>
                                      <p:to>
                                        <p:strVal val="-1.0"/>
                                      </p:to>
                                    </p:set>
                                    <p:set>
                                      <p:cBhvr>
                                        <p:cTn id="355" dur="1" fill="hold">
                                          <p:stCondLst>
                                            <p:cond delay="999"/>
                                          </p:stCondLst>
                                        </p:cTn>
                                        <p:tgtEl>
                                          <p:spTgt spid="14"/>
                                        </p:tgtEl>
                                        <p:attrNameLst>
                                          <p:attrName>style.visibility</p:attrName>
                                        </p:attrNameLst>
                                      </p:cBhvr>
                                      <p:to>
                                        <p:strVal val="hidden"/>
                                      </p:to>
                                    </p:set>
                                  </p:childTnLst>
                                </p:cTn>
                              </p:par>
                              <p:par>
                                <p:cTn id="356" presetID="34" presetClass="exit" presetSubtype="0" fill="hold" grpId="2" nodeType="withEffect">
                                  <p:stCondLst>
                                    <p:cond delay="0"/>
                                  </p:stCondLst>
                                  <p:childTnLst>
                                    <p:anim from="(ppt_x)" to="(ppt_x+1)" calcmode="lin" valueType="num">
                                      <p:cBhvr>
                                        <p:cTn id="357" dur="1000">
                                          <p:stCondLst>
                                            <p:cond delay="0"/>
                                          </p:stCondLst>
                                        </p:cTn>
                                        <p:tgtEl>
                                          <p:spTgt spid="21"/>
                                        </p:tgtEl>
                                        <p:attrNameLst>
                                          <p:attrName>ppt_x</p:attrName>
                                        </p:attrNameLst>
                                      </p:cBhvr>
                                    </p:anim>
                                    <p:anim from="0" to="-1.0" calcmode="lin" valueType="num">
                                      <p:cBhvr>
                                        <p:cTn id="358" dur="200" accel="50000">
                                          <p:stCondLst>
                                            <p:cond delay="0"/>
                                          </p:stCondLst>
                                        </p:cTn>
                                        <p:tgtEl>
                                          <p:spTgt spid="21"/>
                                        </p:tgtEl>
                                        <p:attrNameLst>
                                          <p:attrName>xshear</p:attrName>
                                        </p:attrNameLst>
                                      </p:cBhvr>
                                    </p:anim>
                                    <p:set>
                                      <p:cBhvr>
                                        <p:cTn id="359" dur="800">
                                          <p:stCondLst>
                                            <p:cond delay="200"/>
                                          </p:stCondLst>
                                        </p:cTn>
                                        <p:tgtEl>
                                          <p:spTgt spid="21"/>
                                        </p:tgtEl>
                                        <p:attrNameLst>
                                          <p:attrName>xshear</p:attrName>
                                        </p:attrNameLst>
                                      </p:cBhvr>
                                      <p:to>
                                        <p:strVal val="-1.0"/>
                                      </p:to>
                                    </p:set>
                                    <p:set>
                                      <p:cBhvr>
                                        <p:cTn id="360" dur="1" fill="hold">
                                          <p:stCondLst>
                                            <p:cond delay="999"/>
                                          </p:stCondLst>
                                        </p:cTn>
                                        <p:tgtEl>
                                          <p:spTgt spid="21"/>
                                        </p:tgtEl>
                                        <p:attrNameLst>
                                          <p:attrName>style.visibility</p:attrName>
                                        </p:attrNameLst>
                                      </p:cBhvr>
                                      <p:to>
                                        <p:strVal val="hidden"/>
                                      </p:to>
                                    </p:set>
                                  </p:childTnLst>
                                </p:cTn>
                              </p:par>
                              <p:par>
                                <p:cTn id="361" presetID="34" presetClass="exit" presetSubtype="0" fill="hold" grpId="2" nodeType="withEffect">
                                  <p:stCondLst>
                                    <p:cond delay="0"/>
                                  </p:stCondLst>
                                  <p:childTnLst>
                                    <p:anim from="(ppt_x)" to="(ppt_x+1)" calcmode="lin" valueType="num">
                                      <p:cBhvr>
                                        <p:cTn id="362" dur="1000">
                                          <p:stCondLst>
                                            <p:cond delay="0"/>
                                          </p:stCondLst>
                                        </p:cTn>
                                        <p:tgtEl>
                                          <p:spTgt spid="22"/>
                                        </p:tgtEl>
                                        <p:attrNameLst>
                                          <p:attrName>ppt_x</p:attrName>
                                        </p:attrNameLst>
                                      </p:cBhvr>
                                    </p:anim>
                                    <p:anim from="0" to="-1.0" calcmode="lin" valueType="num">
                                      <p:cBhvr>
                                        <p:cTn id="363" dur="200" accel="50000">
                                          <p:stCondLst>
                                            <p:cond delay="0"/>
                                          </p:stCondLst>
                                        </p:cTn>
                                        <p:tgtEl>
                                          <p:spTgt spid="22"/>
                                        </p:tgtEl>
                                        <p:attrNameLst>
                                          <p:attrName>xshear</p:attrName>
                                        </p:attrNameLst>
                                      </p:cBhvr>
                                    </p:anim>
                                    <p:set>
                                      <p:cBhvr>
                                        <p:cTn id="364" dur="800">
                                          <p:stCondLst>
                                            <p:cond delay="200"/>
                                          </p:stCondLst>
                                        </p:cTn>
                                        <p:tgtEl>
                                          <p:spTgt spid="22"/>
                                        </p:tgtEl>
                                        <p:attrNameLst>
                                          <p:attrName>xshear</p:attrName>
                                        </p:attrNameLst>
                                      </p:cBhvr>
                                      <p:to>
                                        <p:strVal val="-1.0"/>
                                      </p:to>
                                    </p:set>
                                    <p:set>
                                      <p:cBhvr>
                                        <p:cTn id="365" dur="1" fill="hold">
                                          <p:stCondLst>
                                            <p:cond delay="999"/>
                                          </p:stCondLst>
                                        </p:cTn>
                                        <p:tgtEl>
                                          <p:spTgt spid="22"/>
                                        </p:tgtEl>
                                        <p:attrNameLst>
                                          <p:attrName>style.visibility</p:attrName>
                                        </p:attrNameLst>
                                      </p:cBhvr>
                                      <p:to>
                                        <p:strVal val="hidden"/>
                                      </p:to>
                                    </p:set>
                                  </p:childTnLst>
                                </p:cTn>
                              </p:par>
                              <p:par>
                                <p:cTn id="366" presetID="34" presetClass="exit" presetSubtype="0" fill="hold" grpId="2" nodeType="withEffect">
                                  <p:stCondLst>
                                    <p:cond delay="0"/>
                                  </p:stCondLst>
                                  <p:childTnLst>
                                    <p:anim from="(ppt_x)" to="(ppt_x+1)" calcmode="lin" valueType="num">
                                      <p:cBhvr>
                                        <p:cTn id="367" dur="1000">
                                          <p:stCondLst>
                                            <p:cond delay="0"/>
                                          </p:stCondLst>
                                        </p:cTn>
                                        <p:tgtEl>
                                          <p:spTgt spid="23"/>
                                        </p:tgtEl>
                                        <p:attrNameLst>
                                          <p:attrName>ppt_x</p:attrName>
                                        </p:attrNameLst>
                                      </p:cBhvr>
                                    </p:anim>
                                    <p:anim from="0" to="-1.0" calcmode="lin" valueType="num">
                                      <p:cBhvr>
                                        <p:cTn id="368" dur="200" accel="50000">
                                          <p:stCondLst>
                                            <p:cond delay="0"/>
                                          </p:stCondLst>
                                        </p:cTn>
                                        <p:tgtEl>
                                          <p:spTgt spid="23"/>
                                        </p:tgtEl>
                                        <p:attrNameLst>
                                          <p:attrName>xshear</p:attrName>
                                        </p:attrNameLst>
                                      </p:cBhvr>
                                    </p:anim>
                                    <p:set>
                                      <p:cBhvr>
                                        <p:cTn id="369" dur="800">
                                          <p:stCondLst>
                                            <p:cond delay="200"/>
                                          </p:stCondLst>
                                        </p:cTn>
                                        <p:tgtEl>
                                          <p:spTgt spid="23"/>
                                        </p:tgtEl>
                                        <p:attrNameLst>
                                          <p:attrName>xshear</p:attrName>
                                        </p:attrNameLst>
                                      </p:cBhvr>
                                      <p:to>
                                        <p:strVal val="-1.0"/>
                                      </p:to>
                                    </p:set>
                                    <p:set>
                                      <p:cBhvr>
                                        <p:cTn id="370" dur="1" fill="hold">
                                          <p:stCondLst>
                                            <p:cond delay="999"/>
                                          </p:stCondLst>
                                        </p:cTn>
                                        <p:tgtEl>
                                          <p:spTgt spid="23"/>
                                        </p:tgtEl>
                                        <p:attrNameLst>
                                          <p:attrName>style.visibility</p:attrName>
                                        </p:attrNameLst>
                                      </p:cBhvr>
                                      <p:to>
                                        <p:strVal val="hidden"/>
                                      </p:to>
                                    </p:set>
                                  </p:childTnLst>
                                </p:cTn>
                              </p:par>
                              <p:par>
                                <p:cTn id="371" presetID="34" presetClass="exit" presetSubtype="0" fill="hold" grpId="1" nodeType="withEffect">
                                  <p:stCondLst>
                                    <p:cond delay="0"/>
                                  </p:stCondLst>
                                  <p:childTnLst>
                                    <p:anim from="(ppt_x)" to="(ppt_x+1)" calcmode="lin" valueType="num">
                                      <p:cBhvr>
                                        <p:cTn id="372" dur="1000">
                                          <p:stCondLst>
                                            <p:cond delay="0"/>
                                          </p:stCondLst>
                                        </p:cTn>
                                        <p:tgtEl>
                                          <p:spTgt spid="24"/>
                                        </p:tgtEl>
                                        <p:attrNameLst>
                                          <p:attrName>ppt_x</p:attrName>
                                        </p:attrNameLst>
                                      </p:cBhvr>
                                    </p:anim>
                                    <p:anim from="0" to="-1.0" calcmode="lin" valueType="num">
                                      <p:cBhvr>
                                        <p:cTn id="373" dur="200" accel="50000">
                                          <p:stCondLst>
                                            <p:cond delay="0"/>
                                          </p:stCondLst>
                                        </p:cTn>
                                        <p:tgtEl>
                                          <p:spTgt spid="24"/>
                                        </p:tgtEl>
                                        <p:attrNameLst>
                                          <p:attrName>xshear</p:attrName>
                                        </p:attrNameLst>
                                      </p:cBhvr>
                                    </p:anim>
                                    <p:set>
                                      <p:cBhvr>
                                        <p:cTn id="374" dur="800">
                                          <p:stCondLst>
                                            <p:cond delay="200"/>
                                          </p:stCondLst>
                                        </p:cTn>
                                        <p:tgtEl>
                                          <p:spTgt spid="24"/>
                                        </p:tgtEl>
                                        <p:attrNameLst>
                                          <p:attrName>xshear</p:attrName>
                                        </p:attrNameLst>
                                      </p:cBhvr>
                                      <p:to>
                                        <p:strVal val="-1.0"/>
                                      </p:to>
                                    </p:set>
                                    <p:set>
                                      <p:cBhvr>
                                        <p:cTn id="375" dur="1" fill="hold">
                                          <p:stCondLst>
                                            <p:cond delay="999"/>
                                          </p:stCondLst>
                                        </p:cTn>
                                        <p:tgtEl>
                                          <p:spTgt spid="24"/>
                                        </p:tgtEl>
                                        <p:attrNameLst>
                                          <p:attrName>style.visibility</p:attrName>
                                        </p:attrNameLst>
                                      </p:cBhvr>
                                      <p:to>
                                        <p:strVal val="hidden"/>
                                      </p:to>
                                    </p:set>
                                  </p:childTnLst>
                                </p:cTn>
                              </p:par>
                              <p:par>
                                <p:cTn id="376" presetID="34" presetClass="exit" presetSubtype="0" fill="hold" grpId="1" nodeType="withEffect">
                                  <p:stCondLst>
                                    <p:cond delay="0"/>
                                  </p:stCondLst>
                                  <p:childTnLst>
                                    <p:anim from="(ppt_x)" to="(ppt_x+1)" calcmode="lin" valueType="num">
                                      <p:cBhvr>
                                        <p:cTn id="377" dur="1000">
                                          <p:stCondLst>
                                            <p:cond delay="0"/>
                                          </p:stCondLst>
                                        </p:cTn>
                                        <p:tgtEl>
                                          <p:spTgt spid="25"/>
                                        </p:tgtEl>
                                        <p:attrNameLst>
                                          <p:attrName>ppt_x</p:attrName>
                                        </p:attrNameLst>
                                      </p:cBhvr>
                                    </p:anim>
                                    <p:anim from="0" to="-1.0" calcmode="lin" valueType="num">
                                      <p:cBhvr>
                                        <p:cTn id="378" dur="200" accel="50000">
                                          <p:stCondLst>
                                            <p:cond delay="0"/>
                                          </p:stCondLst>
                                        </p:cTn>
                                        <p:tgtEl>
                                          <p:spTgt spid="25"/>
                                        </p:tgtEl>
                                        <p:attrNameLst>
                                          <p:attrName>xshear</p:attrName>
                                        </p:attrNameLst>
                                      </p:cBhvr>
                                    </p:anim>
                                    <p:set>
                                      <p:cBhvr>
                                        <p:cTn id="379" dur="800">
                                          <p:stCondLst>
                                            <p:cond delay="200"/>
                                          </p:stCondLst>
                                        </p:cTn>
                                        <p:tgtEl>
                                          <p:spTgt spid="25"/>
                                        </p:tgtEl>
                                        <p:attrNameLst>
                                          <p:attrName>xshear</p:attrName>
                                        </p:attrNameLst>
                                      </p:cBhvr>
                                      <p:to>
                                        <p:strVal val="-1.0"/>
                                      </p:to>
                                    </p:set>
                                    <p:set>
                                      <p:cBhvr>
                                        <p:cTn id="380" dur="1" fill="hold">
                                          <p:stCondLst>
                                            <p:cond delay="999"/>
                                          </p:stCondLst>
                                        </p:cTn>
                                        <p:tgtEl>
                                          <p:spTgt spid="25"/>
                                        </p:tgtEl>
                                        <p:attrNameLst>
                                          <p:attrName>style.visibility</p:attrName>
                                        </p:attrNameLst>
                                      </p:cBhvr>
                                      <p:to>
                                        <p:strVal val="hidden"/>
                                      </p:to>
                                    </p:set>
                                  </p:childTnLst>
                                </p:cTn>
                              </p:par>
                              <p:par>
                                <p:cTn id="381" presetID="34" presetClass="exit" presetSubtype="0" fill="hold" nodeType="withEffect">
                                  <p:stCondLst>
                                    <p:cond delay="0"/>
                                  </p:stCondLst>
                                  <p:childTnLst>
                                    <p:anim from="(ppt_x)" to="(ppt_x+1)" calcmode="lin" valueType="num">
                                      <p:cBhvr>
                                        <p:cTn id="382" dur="1000">
                                          <p:stCondLst>
                                            <p:cond delay="0"/>
                                          </p:stCondLst>
                                        </p:cTn>
                                        <p:tgtEl>
                                          <p:spTgt spid="33"/>
                                        </p:tgtEl>
                                        <p:attrNameLst>
                                          <p:attrName>ppt_x</p:attrName>
                                        </p:attrNameLst>
                                      </p:cBhvr>
                                    </p:anim>
                                    <p:anim from="0" to="-1.0" calcmode="lin" valueType="num">
                                      <p:cBhvr>
                                        <p:cTn id="383" dur="200" accel="50000">
                                          <p:stCondLst>
                                            <p:cond delay="0"/>
                                          </p:stCondLst>
                                        </p:cTn>
                                        <p:tgtEl>
                                          <p:spTgt spid="33"/>
                                        </p:tgtEl>
                                        <p:attrNameLst>
                                          <p:attrName>xshear</p:attrName>
                                        </p:attrNameLst>
                                      </p:cBhvr>
                                    </p:anim>
                                    <p:set>
                                      <p:cBhvr>
                                        <p:cTn id="384" dur="800">
                                          <p:stCondLst>
                                            <p:cond delay="200"/>
                                          </p:stCondLst>
                                        </p:cTn>
                                        <p:tgtEl>
                                          <p:spTgt spid="33"/>
                                        </p:tgtEl>
                                        <p:attrNameLst>
                                          <p:attrName>xshear</p:attrName>
                                        </p:attrNameLst>
                                      </p:cBhvr>
                                      <p:to>
                                        <p:strVal val="-1.0"/>
                                      </p:to>
                                    </p:set>
                                    <p:set>
                                      <p:cBhvr>
                                        <p:cTn id="385" dur="1" fill="hold">
                                          <p:stCondLst>
                                            <p:cond delay="999"/>
                                          </p:stCondLst>
                                        </p:cTn>
                                        <p:tgtEl>
                                          <p:spTgt spid="33"/>
                                        </p:tgtEl>
                                        <p:attrNameLst>
                                          <p:attrName>style.visibility</p:attrName>
                                        </p:attrNameLst>
                                      </p:cBhvr>
                                      <p:to>
                                        <p:strVal val="hidden"/>
                                      </p:to>
                                    </p:set>
                                  </p:childTnLst>
                                </p:cTn>
                              </p:par>
                              <p:par>
                                <p:cTn id="386" presetID="34" presetClass="exit" presetSubtype="0" fill="hold" grpId="2" nodeType="withEffect">
                                  <p:stCondLst>
                                    <p:cond delay="0"/>
                                  </p:stCondLst>
                                  <p:childTnLst>
                                    <p:anim from="(ppt_x)" to="(ppt_x+1)" calcmode="lin" valueType="num">
                                      <p:cBhvr>
                                        <p:cTn id="387" dur="1000">
                                          <p:stCondLst>
                                            <p:cond delay="0"/>
                                          </p:stCondLst>
                                        </p:cTn>
                                        <p:tgtEl>
                                          <p:spTgt spid="34"/>
                                        </p:tgtEl>
                                        <p:attrNameLst>
                                          <p:attrName>ppt_x</p:attrName>
                                        </p:attrNameLst>
                                      </p:cBhvr>
                                    </p:anim>
                                    <p:anim from="0" to="-1.0" calcmode="lin" valueType="num">
                                      <p:cBhvr>
                                        <p:cTn id="388" dur="200" accel="50000">
                                          <p:stCondLst>
                                            <p:cond delay="0"/>
                                          </p:stCondLst>
                                        </p:cTn>
                                        <p:tgtEl>
                                          <p:spTgt spid="34"/>
                                        </p:tgtEl>
                                        <p:attrNameLst>
                                          <p:attrName>xshear</p:attrName>
                                        </p:attrNameLst>
                                      </p:cBhvr>
                                    </p:anim>
                                    <p:set>
                                      <p:cBhvr>
                                        <p:cTn id="389" dur="800">
                                          <p:stCondLst>
                                            <p:cond delay="200"/>
                                          </p:stCondLst>
                                        </p:cTn>
                                        <p:tgtEl>
                                          <p:spTgt spid="34"/>
                                        </p:tgtEl>
                                        <p:attrNameLst>
                                          <p:attrName>xshear</p:attrName>
                                        </p:attrNameLst>
                                      </p:cBhvr>
                                      <p:to>
                                        <p:strVal val="-1.0"/>
                                      </p:to>
                                    </p:set>
                                    <p:set>
                                      <p:cBhvr>
                                        <p:cTn id="390" dur="1" fill="hold">
                                          <p:stCondLst>
                                            <p:cond delay="999"/>
                                          </p:stCondLst>
                                        </p:cTn>
                                        <p:tgtEl>
                                          <p:spTgt spid="34"/>
                                        </p:tgtEl>
                                        <p:attrNameLst>
                                          <p:attrName>style.visibility</p:attrName>
                                        </p:attrNameLst>
                                      </p:cBhvr>
                                      <p:to>
                                        <p:strVal val="hidden"/>
                                      </p:to>
                                    </p:set>
                                  </p:childTnLst>
                                </p:cTn>
                              </p:par>
                              <p:par>
                                <p:cTn id="391" presetID="34" presetClass="exit" presetSubtype="0" fill="hold" grpId="2" nodeType="withEffect">
                                  <p:stCondLst>
                                    <p:cond delay="0"/>
                                  </p:stCondLst>
                                  <p:childTnLst>
                                    <p:anim from="(ppt_x)" to="(ppt_x+1)" calcmode="lin" valueType="num">
                                      <p:cBhvr>
                                        <p:cTn id="392" dur="1000">
                                          <p:stCondLst>
                                            <p:cond delay="0"/>
                                          </p:stCondLst>
                                        </p:cTn>
                                        <p:tgtEl>
                                          <p:spTgt spid="35"/>
                                        </p:tgtEl>
                                        <p:attrNameLst>
                                          <p:attrName>ppt_x</p:attrName>
                                        </p:attrNameLst>
                                      </p:cBhvr>
                                    </p:anim>
                                    <p:anim from="0" to="-1.0" calcmode="lin" valueType="num">
                                      <p:cBhvr>
                                        <p:cTn id="393" dur="200" accel="50000">
                                          <p:stCondLst>
                                            <p:cond delay="0"/>
                                          </p:stCondLst>
                                        </p:cTn>
                                        <p:tgtEl>
                                          <p:spTgt spid="35"/>
                                        </p:tgtEl>
                                        <p:attrNameLst>
                                          <p:attrName>xshear</p:attrName>
                                        </p:attrNameLst>
                                      </p:cBhvr>
                                    </p:anim>
                                    <p:set>
                                      <p:cBhvr>
                                        <p:cTn id="394" dur="800">
                                          <p:stCondLst>
                                            <p:cond delay="200"/>
                                          </p:stCondLst>
                                        </p:cTn>
                                        <p:tgtEl>
                                          <p:spTgt spid="35"/>
                                        </p:tgtEl>
                                        <p:attrNameLst>
                                          <p:attrName>xshear</p:attrName>
                                        </p:attrNameLst>
                                      </p:cBhvr>
                                      <p:to>
                                        <p:strVal val="-1.0"/>
                                      </p:to>
                                    </p:set>
                                    <p:set>
                                      <p:cBhvr>
                                        <p:cTn id="395" dur="1" fill="hold">
                                          <p:stCondLst>
                                            <p:cond delay="999"/>
                                          </p:stCondLst>
                                        </p:cTn>
                                        <p:tgtEl>
                                          <p:spTgt spid="35"/>
                                        </p:tgtEl>
                                        <p:attrNameLst>
                                          <p:attrName>style.visibility</p:attrName>
                                        </p:attrNameLst>
                                      </p:cBhvr>
                                      <p:to>
                                        <p:strVal val="hidden"/>
                                      </p:to>
                                    </p:set>
                                  </p:childTnLst>
                                </p:cTn>
                              </p:par>
                              <p:par>
                                <p:cTn id="396" presetID="34" presetClass="exit" presetSubtype="0" fill="hold" grpId="2" nodeType="withEffect">
                                  <p:stCondLst>
                                    <p:cond delay="0"/>
                                  </p:stCondLst>
                                  <p:childTnLst>
                                    <p:anim from="(ppt_x)" to="(ppt_x+1)" calcmode="lin" valueType="num">
                                      <p:cBhvr>
                                        <p:cTn id="397" dur="1000">
                                          <p:stCondLst>
                                            <p:cond delay="0"/>
                                          </p:stCondLst>
                                        </p:cTn>
                                        <p:tgtEl>
                                          <p:spTgt spid="37"/>
                                        </p:tgtEl>
                                        <p:attrNameLst>
                                          <p:attrName>ppt_x</p:attrName>
                                        </p:attrNameLst>
                                      </p:cBhvr>
                                    </p:anim>
                                    <p:anim from="0" to="-1.0" calcmode="lin" valueType="num">
                                      <p:cBhvr>
                                        <p:cTn id="398" dur="200" accel="50000">
                                          <p:stCondLst>
                                            <p:cond delay="0"/>
                                          </p:stCondLst>
                                        </p:cTn>
                                        <p:tgtEl>
                                          <p:spTgt spid="37"/>
                                        </p:tgtEl>
                                        <p:attrNameLst>
                                          <p:attrName>xshear</p:attrName>
                                        </p:attrNameLst>
                                      </p:cBhvr>
                                    </p:anim>
                                    <p:set>
                                      <p:cBhvr>
                                        <p:cTn id="399" dur="800">
                                          <p:stCondLst>
                                            <p:cond delay="200"/>
                                          </p:stCondLst>
                                        </p:cTn>
                                        <p:tgtEl>
                                          <p:spTgt spid="37"/>
                                        </p:tgtEl>
                                        <p:attrNameLst>
                                          <p:attrName>xshear</p:attrName>
                                        </p:attrNameLst>
                                      </p:cBhvr>
                                      <p:to>
                                        <p:strVal val="-1.0"/>
                                      </p:to>
                                    </p:set>
                                    <p:set>
                                      <p:cBhvr>
                                        <p:cTn id="400" dur="1" fill="hold">
                                          <p:stCondLst>
                                            <p:cond delay="999"/>
                                          </p:stCondLst>
                                        </p:cTn>
                                        <p:tgtEl>
                                          <p:spTgt spid="37"/>
                                        </p:tgtEl>
                                        <p:attrNameLst>
                                          <p:attrName>style.visibility</p:attrName>
                                        </p:attrNameLst>
                                      </p:cBhvr>
                                      <p:to>
                                        <p:strVal val="hidden"/>
                                      </p:to>
                                    </p:set>
                                  </p:childTnLst>
                                </p:cTn>
                              </p:par>
                              <p:par>
                                <p:cTn id="401" presetID="34" presetClass="exit" presetSubtype="0" fill="hold" grpId="2" nodeType="withEffect">
                                  <p:stCondLst>
                                    <p:cond delay="0"/>
                                  </p:stCondLst>
                                  <p:childTnLst>
                                    <p:anim from="(ppt_x)" to="(ppt_x+1)" calcmode="lin" valueType="num">
                                      <p:cBhvr>
                                        <p:cTn id="402" dur="1000">
                                          <p:stCondLst>
                                            <p:cond delay="0"/>
                                          </p:stCondLst>
                                        </p:cTn>
                                        <p:tgtEl>
                                          <p:spTgt spid="38"/>
                                        </p:tgtEl>
                                        <p:attrNameLst>
                                          <p:attrName>ppt_x</p:attrName>
                                        </p:attrNameLst>
                                      </p:cBhvr>
                                    </p:anim>
                                    <p:anim from="0" to="-1.0" calcmode="lin" valueType="num">
                                      <p:cBhvr>
                                        <p:cTn id="403" dur="200" accel="50000">
                                          <p:stCondLst>
                                            <p:cond delay="0"/>
                                          </p:stCondLst>
                                        </p:cTn>
                                        <p:tgtEl>
                                          <p:spTgt spid="38"/>
                                        </p:tgtEl>
                                        <p:attrNameLst>
                                          <p:attrName>xshear</p:attrName>
                                        </p:attrNameLst>
                                      </p:cBhvr>
                                    </p:anim>
                                    <p:set>
                                      <p:cBhvr>
                                        <p:cTn id="404" dur="800">
                                          <p:stCondLst>
                                            <p:cond delay="200"/>
                                          </p:stCondLst>
                                        </p:cTn>
                                        <p:tgtEl>
                                          <p:spTgt spid="38"/>
                                        </p:tgtEl>
                                        <p:attrNameLst>
                                          <p:attrName>xshear</p:attrName>
                                        </p:attrNameLst>
                                      </p:cBhvr>
                                      <p:to>
                                        <p:strVal val="-1.0"/>
                                      </p:to>
                                    </p:set>
                                    <p:set>
                                      <p:cBhvr>
                                        <p:cTn id="405" dur="1" fill="hold">
                                          <p:stCondLst>
                                            <p:cond delay="999"/>
                                          </p:stCondLst>
                                        </p:cTn>
                                        <p:tgtEl>
                                          <p:spTgt spid="38"/>
                                        </p:tgtEl>
                                        <p:attrNameLst>
                                          <p:attrName>style.visibility</p:attrName>
                                        </p:attrNameLst>
                                      </p:cBhvr>
                                      <p:to>
                                        <p:strVal val="hidden"/>
                                      </p:to>
                                    </p:set>
                                  </p:childTnLst>
                                </p:cTn>
                              </p:par>
                              <p:par>
                                <p:cTn id="406" presetID="34" presetClass="exit" presetSubtype="0" fill="hold" grpId="2" nodeType="withEffect">
                                  <p:stCondLst>
                                    <p:cond delay="0"/>
                                  </p:stCondLst>
                                  <p:childTnLst>
                                    <p:anim from="(ppt_x)" to="(ppt_x+1)" calcmode="lin" valueType="num">
                                      <p:cBhvr>
                                        <p:cTn id="407" dur="1000">
                                          <p:stCondLst>
                                            <p:cond delay="0"/>
                                          </p:stCondLst>
                                        </p:cTn>
                                        <p:tgtEl>
                                          <p:spTgt spid="39"/>
                                        </p:tgtEl>
                                        <p:attrNameLst>
                                          <p:attrName>ppt_x</p:attrName>
                                        </p:attrNameLst>
                                      </p:cBhvr>
                                    </p:anim>
                                    <p:anim from="0" to="-1.0" calcmode="lin" valueType="num">
                                      <p:cBhvr>
                                        <p:cTn id="408" dur="200" accel="50000">
                                          <p:stCondLst>
                                            <p:cond delay="0"/>
                                          </p:stCondLst>
                                        </p:cTn>
                                        <p:tgtEl>
                                          <p:spTgt spid="39"/>
                                        </p:tgtEl>
                                        <p:attrNameLst>
                                          <p:attrName>xshear</p:attrName>
                                        </p:attrNameLst>
                                      </p:cBhvr>
                                    </p:anim>
                                    <p:set>
                                      <p:cBhvr>
                                        <p:cTn id="409" dur="800">
                                          <p:stCondLst>
                                            <p:cond delay="200"/>
                                          </p:stCondLst>
                                        </p:cTn>
                                        <p:tgtEl>
                                          <p:spTgt spid="39"/>
                                        </p:tgtEl>
                                        <p:attrNameLst>
                                          <p:attrName>xshear</p:attrName>
                                        </p:attrNameLst>
                                      </p:cBhvr>
                                      <p:to>
                                        <p:strVal val="-1.0"/>
                                      </p:to>
                                    </p:set>
                                    <p:set>
                                      <p:cBhvr>
                                        <p:cTn id="410" dur="1" fill="hold">
                                          <p:stCondLst>
                                            <p:cond delay="999"/>
                                          </p:stCondLst>
                                        </p:cTn>
                                        <p:tgtEl>
                                          <p:spTgt spid="39"/>
                                        </p:tgtEl>
                                        <p:attrNameLst>
                                          <p:attrName>style.visibility</p:attrName>
                                        </p:attrNameLst>
                                      </p:cBhvr>
                                      <p:to>
                                        <p:strVal val="hidden"/>
                                      </p:to>
                                    </p:set>
                                  </p:childTnLst>
                                </p:cTn>
                              </p:par>
                              <p:par>
                                <p:cTn id="411" presetID="34" presetClass="exit" presetSubtype="0" fill="hold" grpId="2" nodeType="withEffect">
                                  <p:stCondLst>
                                    <p:cond delay="0"/>
                                  </p:stCondLst>
                                  <p:childTnLst>
                                    <p:anim from="(ppt_x)" to="(ppt_x+1)" calcmode="lin" valueType="num">
                                      <p:cBhvr>
                                        <p:cTn id="412" dur="1000">
                                          <p:stCondLst>
                                            <p:cond delay="0"/>
                                          </p:stCondLst>
                                        </p:cTn>
                                        <p:tgtEl>
                                          <p:spTgt spid="40"/>
                                        </p:tgtEl>
                                        <p:attrNameLst>
                                          <p:attrName>ppt_x</p:attrName>
                                        </p:attrNameLst>
                                      </p:cBhvr>
                                    </p:anim>
                                    <p:anim from="0" to="-1.0" calcmode="lin" valueType="num">
                                      <p:cBhvr>
                                        <p:cTn id="413" dur="200" accel="50000">
                                          <p:stCondLst>
                                            <p:cond delay="0"/>
                                          </p:stCondLst>
                                        </p:cTn>
                                        <p:tgtEl>
                                          <p:spTgt spid="40"/>
                                        </p:tgtEl>
                                        <p:attrNameLst>
                                          <p:attrName>xshear</p:attrName>
                                        </p:attrNameLst>
                                      </p:cBhvr>
                                    </p:anim>
                                    <p:set>
                                      <p:cBhvr>
                                        <p:cTn id="414" dur="800">
                                          <p:stCondLst>
                                            <p:cond delay="200"/>
                                          </p:stCondLst>
                                        </p:cTn>
                                        <p:tgtEl>
                                          <p:spTgt spid="40"/>
                                        </p:tgtEl>
                                        <p:attrNameLst>
                                          <p:attrName>xshear</p:attrName>
                                        </p:attrNameLst>
                                      </p:cBhvr>
                                      <p:to>
                                        <p:strVal val="-1.0"/>
                                      </p:to>
                                    </p:set>
                                    <p:set>
                                      <p:cBhvr>
                                        <p:cTn id="415" dur="1" fill="hold">
                                          <p:stCondLst>
                                            <p:cond delay="999"/>
                                          </p:stCondLst>
                                        </p:cTn>
                                        <p:tgtEl>
                                          <p:spTgt spid="40"/>
                                        </p:tgtEl>
                                        <p:attrNameLst>
                                          <p:attrName>style.visibility</p:attrName>
                                        </p:attrNameLst>
                                      </p:cBhvr>
                                      <p:to>
                                        <p:strVal val="hidden"/>
                                      </p:to>
                                    </p:set>
                                  </p:childTnLst>
                                </p:cTn>
                              </p:par>
                              <p:par>
                                <p:cTn id="416" presetID="34" presetClass="exit" presetSubtype="0" fill="hold" grpId="2" nodeType="withEffect">
                                  <p:stCondLst>
                                    <p:cond delay="0"/>
                                  </p:stCondLst>
                                  <p:childTnLst>
                                    <p:anim from="(ppt_x)" to="(ppt_x+1)" calcmode="lin" valueType="num">
                                      <p:cBhvr>
                                        <p:cTn id="417" dur="1000">
                                          <p:stCondLst>
                                            <p:cond delay="0"/>
                                          </p:stCondLst>
                                        </p:cTn>
                                        <p:tgtEl>
                                          <p:spTgt spid="41"/>
                                        </p:tgtEl>
                                        <p:attrNameLst>
                                          <p:attrName>ppt_x</p:attrName>
                                        </p:attrNameLst>
                                      </p:cBhvr>
                                    </p:anim>
                                    <p:anim from="0" to="-1.0" calcmode="lin" valueType="num">
                                      <p:cBhvr>
                                        <p:cTn id="418" dur="200" accel="50000">
                                          <p:stCondLst>
                                            <p:cond delay="0"/>
                                          </p:stCondLst>
                                        </p:cTn>
                                        <p:tgtEl>
                                          <p:spTgt spid="41"/>
                                        </p:tgtEl>
                                        <p:attrNameLst>
                                          <p:attrName>xshear</p:attrName>
                                        </p:attrNameLst>
                                      </p:cBhvr>
                                    </p:anim>
                                    <p:set>
                                      <p:cBhvr>
                                        <p:cTn id="419" dur="800">
                                          <p:stCondLst>
                                            <p:cond delay="200"/>
                                          </p:stCondLst>
                                        </p:cTn>
                                        <p:tgtEl>
                                          <p:spTgt spid="41"/>
                                        </p:tgtEl>
                                        <p:attrNameLst>
                                          <p:attrName>xshear</p:attrName>
                                        </p:attrNameLst>
                                      </p:cBhvr>
                                      <p:to>
                                        <p:strVal val="-1.0"/>
                                      </p:to>
                                    </p:set>
                                    <p:set>
                                      <p:cBhvr>
                                        <p:cTn id="420" dur="1" fill="hold">
                                          <p:stCondLst>
                                            <p:cond delay="999"/>
                                          </p:stCondLst>
                                        </p:cTn>
                                        <p:tgtEl>
                                          <p:spTgt spid="41"/>
                                        </p:tgtEl>
                                        <p:attrNameLst>
                                          <p:attrName>style.visibility</p:attrName>
                                        </p:attrNameLst>
                                      </p:cBhvr>
                                      <p:to>
                                        <p:strVal val="hidden"/>
                                      </p:to>
                                    </p:set>
                                  </p:childTnLst>
                                </p:cTn>
                              </p:par>
                              <p:par>
                                <p:cTn id="421" presetID="34" presetClass="exit" presetSubtype="0" fill="hold" grpId="2" nodeType="withEffect">
                                  <p:stCondLst>
                                    <p:cond delay="0"/>
                                  </p:stCondLst>
                                  <p:childTnLst>
                                    <p:anim from="(ppt_x)" to="(ppt_x+1)" calcmode="lin" valueType="num">
                                      <p:cBhvr>
                                        <p:cTn id="422" dur="1000">
                                          <p:stCondLst>
                                            <p:cond delay="0"/>
                                          </p:stCondLst>
                                        </p:cTn>
                                        <p:tgtEl>
                                          <p:spTgt spid="42"/>
                                        </p:tgtEl>
                                        <p:attrNameLst>
                                          <p:attrName>ppt_x</p:attrName>
                                        </p:attrNameLst>
                                      </p:cBhvr>
                                    </p:anim>
                                    <p:anim from="0" to="-1.0" calcmode="lin" valueType="num">
                                      <p:cBhvr>
                                        <p:cTn id="423" dur="200" accel="50000">
                                          <p:stCondLst>
                                            <p:cond delay="0"/>
                                          </p:stCondLst>
                                        </p:cTn>
                                        <p:tgtEl>
                                          <p:spTgt spid="42"/>
                                        </p:tgtEl>
                                        <p:attrNameLst>
                                          <p:attrName>xshear</p:attrName>
                                        </p:attrNameLst>
                                      </p:cBhvr>
                                    </p:anim>
                                    <p:set>
                                      <p:cBhvr>
                                        <p:cTn id="424" dur="800">
                                          <p:stCondLst>
                                            <p:cond delay="200"/>
                                          </p:stCondLst>
                                        </p:cTn>
                                        <p:tgtEl>
                                          <p:spTgt spid="42"/>
                                        </p:tgtEl>
                                        <p:attrNameLst>
                                          <p:attrName>xshear</p:attrName>
                                        </p:attrNameLst>
                                      </p:cBhvr>
                                      <p:to>
                                        <p:strVal val="-1.0"/>
                                      </p:to>
                                    </p:set>
                                    <p:set>
                                      <p:cBhvr>
                                        <p:cTn id="425" dur="1" fill="hold">
                                          <p:stCondLst>
                                            <p:cond delay="999"/>
                                          </p:stCondLst>
                                        </p:cTn>
                                        <p:tgtEl>
                                          <p:spTgt spid="42"/>
                                        </p:tgtEl>
                                        <p:attrNameLst>
                                          <p:attrName>style.visibility</p:attrName>
                                        </p:attrNameLst>
                                      </p:cBhvr>
                                      <p:to>
                                        <p:strVal val="hidden"/>
                                      </p:to>
                                    </p:set>
                                  </p:childTnLst>
                                </p:cTn>
                              </p:par>
                              <p:par>
                                <p:cTn id="426" presetID="34" presetClass="exit" presetSubtype="0" fill="hold" grpId="2" nodeType="withEffect">
                                  <p:stCondLst>
                                    <p:cond delay="0"/>
                                  </p:stCondLst>
                                  <p:childTnLst>
                                    <p:anim from="(ppt_x)" to="(ppt_x+1)" calcmode="lin" valueType="num">
                                      <p:cBhvr>
                                        <p:cTn id="427" dur="1000">
                                          <p:stCondLst>
                                            <p:cond delay="0"/>
                                          </p:stCondLst>
                                        </p:cTn>
                                        <p:tgtEl>
                                          <p:spTgt spid="43"/>
                                        </p:tgtEl>
                                        <p:attrNameLst>
                                          <p:attrName>ppt_x</p:attrName>
                                        </p:attrNameLst>
                                      </p:cBhvr>
                                    </p:anim>
                                    <p:anim from="0" to="-1.0" calcmode="lin" valueType="num">
                                      <p:cBhvr>
                                        <p:cTn id="428" dur="200" accel="50000">
                                          <p:stCondLst>
                                            <p:cond delay="0"/>
                                          </p:stCondLst>
                                        </p:cTn>
                                        <p:tgtEl>
                                          <p:spTgt spid="43"/>
                                        </p:tgtEl>
                                        <p:attrNameLst>
                                          <p:attrName>xshear</p:attrName>
                                        </p:attrNameLst>
                                      </p:cBhvr>
                                    </p:anim>
                                    <p:set>
                                      <p:cBhvr>
                                        <p:cTn id="429" dur="800">
                                          <p:stCondLst>
                                            <p:cond delay="200"/>
                                          </p:stCondLst>
                                        </p:cTn>
                                        <p:tgtEl>
                                          <p:spTgt spid="43"/>
                                        </p:tgtEl>
                                        <p:attrNameLst>
                                          <p:attrName>xshear</p:attrName>
                                        </p:attrNameLst>
                                      </p:cBhvr>
                                      <p:to>
                                        <p:strVal val="-1.0"/>
                                      </p:to>
                                    </p:set>
                                    <p:set>
                                      <p:cBhvr>
                                        <p:cTn id="430" dur="1" fill="hold">
                                          <p:stCondLst>
                                            <p:cond delay="999"/>
                                          </p:stCondLst>
                                        </p:cTn>
                                        <p:tgtEl>
                                          <p:spTgt spid="43"/>
                                        </p:tgtEl>
                                        <p:attrNameLst>
                                          <p:attrName>style.visibility</p:attrName>
                                        </p:attrNameLst>
                                      </p:cBhvr>
                                      <p:to>
                                        <p:strVal val="hidden"/>
                                      </p:to>
                                    </p:set>
                                  </p:childTnLst>
                                </p:cTn>
                              </p:par>
                              <p:par>
                                <p:cTn id="431" presetID="34" presetClass="exit" presetSubtype="0" fill="hold" grpId="2" nodeType="withEffect">
                                  <p:stCondLst>
                                    <p:cond delay="0"/>
                                  </p:stCondLst>
                                  <p:childTnLst>
                                    <p:anim from="(ppt_x)" to="(ppt_x+1)" calcmode="lin" valueType="num">
                                      <p:cBhvr>
                                        <p:cTn id="432" dur="1000">
                                          <p:stCondLst>
                                            <p:cond delay="0"/>
                                          </p:stCondLst>
                                        </p:cTn>
                                        <p:tgtEl>
                                          <p:spTgt spid="44"/>
                                        </p:tgtEl>
                                        <p:attrNameLst>
                                          <p:attrName>ppt_x</p:attrName>
                                        </p:attrNameLst>
                                      </p:cBhvr>
                                    </p:anim>
                                    <p:anim from="0" to="-1.0" calcmode="lin" valueType="num">
                                      <p:cBhvr>
                                        <p:cTn id="433" dur="200" accel="50000">
                                          <p:stCondLst>
                                            <p:cond delay="0"/>
                                          </p:stCondLst>
                                        </p:cTn>
                                        <p:tgtEl>
                                          <p:spTgt spid="44"/>
                                        </p:tgtEl>
                                        <p:attrNameLst>
                                          <p:attrName>xshear</p:attrName>
                                        </p:attrNameLst>
                                      </p:cBhvr>
                                    </p:anim>
                                    <p:set>
                                      <p:cBhvr>
                                        <p:cTn id="434" dur="800">
                                          <p:stCondLst>
                                            <p:cond delay="200"/>
                                          </p:stCondLst>
                                        </p:cTn>
                                        <p:tgtEl>
                                          <p:spTgt spid="44"/>
                                        </p:tgtEl>
                                        <p:attrNameLst>
                                          <p:attrName>xshear</p:attrName>
                                        </p:attrNameLst>
                                      </p:cBhvr>
                                      <p:to>
                                        <p:strVal val="-1.0"/>
                                      </p:to>
                                    </p:set>
                                    <p:set>
                                      <p:cBhvr>
                                        <p:cTn id="435" dur="1" fill="hold">
                                          <p:stCondLst>
                                            <p:cond delay="999"/>
                                          </p:stCondLst>
                                        </p:cTn>
                                        <p:tgtEl>
                                          <p:spTgt spid="44"/>
                                        </p:tgtEl>
                                        <p:attrNameLst>
                                          <p:attrName>style.visibility</p:attrName>
                                        </p:attrNameLst>
                                      </p:cBhvr>
                                      <p:to>
                                        <p:strVal val="hidden"/>
                                      </p:to>
                                    </p:set>
                                  </p:childTnLst>
                                </p:cTn>
                              </p:par>
                              <p:par>
                                <p:cTn id="436" presetID="34" presetClass="exit" presetSubtype="0" fill="hold" grpId="2" nodeType="withEffect">
                                  <p:stCondLst>
                                    <p:cond delay="0"/>
                                  </p:stCondLst>
                                  <p:childTnLst>
                                    <p:anim from="(ppt_x)" to="(ppt_x+1)" calcmode="lin" valueType="num">
                                      <p:cBhvr>
                                        <p:cTn id="437" dur="1000">
                                          <p:stCondLst>
                                            <p:cond delay="0"/>
                                          </p:stCondLst>
                                        </p:cTn>
                                        <p:tgtEl>
                                          <p:spTgt spid="45"/>
                                        </p:tgtEl>
                                        <p:attrNameLst>
                                          <p:attrName>ppt_x</p:attrName>
                                        </p:attrNameLst>
                                      </p:cBhvr>
                                    </p:anim>
                                    <p:anim from="0" to="-1.0" calcmode="lin" valueType="num">
                                      <p:cBhvr>
                                        <p:cTn id="438" dur="200" accel="50000">
                                          <p:stCondLst>
                                            <p:cond delay="0"/>
                                          </p:stCondLst>
                                        </p:cTn>
                                        <p:tgtEl>
                                          <p:spTgt spid="45"/>
                                        </p:tgtEl>
                                        <p:attrNameLst>
                                          <p:attrName>xshear</p:attrName>
                                        </p:attrNameLst>
                                      </p:cBhvr>
                                    </p:anim>
                                    <p:set>
                                      <p:cBhvr>
                                        <p:cTn id="439" dur="800">
                                          <p:stCondLst>
                                            <p:cond delay="200"/>
                                          </p:stCondLst>
                                        </p:cTn>
                                        <p:tgtEl>
                                          <p:spTgt spid="45"/>
                                        </p:tgtEl>
                                        <p:attrNameLst>
                                          <p:attrName>xshear</p:attrName>
                                        </p:attrNameLst>
                                      </p:cBhvr>
                                      <p:to>
                                        <p:strVal val="-1.0"/>
                                      </p:to>
                                    </p:set>
                                    <p:set>
                                      <p:cBhvr>
                                        <p:cTn id="440" dur="1" fill="hold">
                                          <p:stCondLst>
                                            <p:cond delay="999"/>
                                          </p:stCondLst>
                                        </p:cTn>
                                        <p:tgtEl>
                                          <p:spTgt spid="45"/>
                                        </p:tgtEl>
                                        <p:attrNameLst>
                                          <p:attrName>style.visibility</p:attrName>
                                        </p:attrNameLst>
                                      </p:cBhvr>
                                      <p:to>
                                        <p:strVal val="hidden"/>
                                      </p:to>
                                    </p:set>
                                  </p:childTnLst>
                                </p:cTn>
                              </p:par>
                              <p:par>
                                <p:cTn id="441" presetID="34" presetClass="exit" presetSubtype="0" fill="hold" grpId="1" nodeType="withEffect">
                                  <p:stCondLst>
                                    <p:cond delay="0"/>
                                  </p:stCondLst>
                                  <p:childTnLst>
                                    <p:anim from="(ppt_x)" to="(ppt_x+1)" calcmode="lin" valueType="num">
                                      <p:cBhvr>
                                        <p:cTn id="442" dur="1000">
                                          <p:stCondLst>
                                            <p:cond delay="0"/>
                                          </p:stCondLst>
                                        </p:cTn>
                                        <p:tgtEl>
                                          <p:spTgt spid="46"/>
                                        </p:tgtEl>
                                        <p:attrNameLst>
                                          <p:attrName>ppt_x</p:attrName>
                                        </p:attrNameLst>
                                      </p:cBhvr>
                                    </p:anim>
                                    <p:anim from="0" to="-1.0" calcmode="lin" valueType="num">
                                      <p:cBhvr>
                                        <p:cTn id="443" dur="200" accel="50000">
                                          <p:stCondLst>
                                            <p:cond delay="0"/>
                                          </p:stCondLst>
                                        </p:cTn>
                                        <p:tgtEl>
                                          <p:spTgt spid="46"/>
                                        </p:tgtEl>
                                        <p:attrNameLst>
                                          <p:attrName>xshear</p:attrName>
                                        </p:attrNameLst>
                                      </p:cBhvr>
                                    </p:anim>
                                    <p:set>
                                      <p:cBhvr>
                                        <p:cTn id="444" dur="800">
                                          <p:stCondLst>
                                            <p:cond delay="200"/>
                                          </p:stCondLst>
                                        </p:cTn>
                                        <p:tgtEl>
                                          <p:spTgt spid="46"/>
                                        </p:tgtEl>
                                        <p:attrNameLst>
                                          <p:attrName>xshear</p:attrName>
                                        </p:attrNameLst>
                                      </p:cBhvr>
                                      <p:to>
                                        <p:strVal val="-1.0"/>
                                      </p:to>
                                    </p:set>
                                    <p:set>
                                      <p:cBhvr>
                                        <p:cTn id="445" dur="1" fill="hold">
                                          <p:stCondLst>
                                            <p:cond delay="999"/>
                                          </p:stCondLst>
                                        </p:cTn>
                                        <p:tgtEl>
                                          <p:spTgt spid="46"/>
                                        </p:tgtEl>
                                        <p:attrNameLst>
                                          <p:attrName>style.visibility</p:attrName>
                                        </p:attrNameLst>
                                      </p:cBhvr>
                                      <p:to>
                                        <p:strVal val="hidden"/>
                                      </p:to>
                                    </p:set>
                                  </p:childTnLst>
                                </p:cTn>
                              </p:par>
                              <p:par>
                                <p:cTn id="446" presetID="34" presetClass="exit" presetSubtype="0" fill="hold" nodeType="withEffect">
                                  <p:stCondLst>
                                    <p:cond delay="0"/>
                                  </p:stCondLst>
                                  <p:childTnLst>
                                    <p:anim from="(ppt_x)" to="(ppt_x+1)" calcmode="lin" valueType="num">
                                      <p:cBhvr>
                                        <p:cTn id="447" dur="1000">
                                          <p:stCondLst>
                                            <p:cond delay="0"/>
                                          </p:stCondLst>
                                        </p:cTn>
                                        <p:tgtEl>
                                          <p:spTgt spid="48"/>
                                        </p:tgtEl>
                                        <p:attrNameLst>
                                          <p:attrName>ppt_x</p:attrName>
                                        </p:attrNameLst>
                                      </p:cBhvr>
                                    </p:anim>
                                    <p:anim from="0" to="-1.0" calcmode="lin" valueType="num">
                                      <p:cBhvr>
                                        <p:cTn id="448" dur="200" accel="50000">
                                          <p:stCondLst>
                                            <p:cond delay="0"/>
                                          </p:stCondLst>
                                        </p:cTn>
                                        <p:tgtEl>
                                          <p:spTgt spid="48"/>
                                        </p:tgtEl>
                                        <p:attrNameLst>
                                          <p:attrName>xshear</p:attrName>
                                        </p:attrNameLst>
                                      </p:cBhvr>
                                    </p:anim>
                                    <p:set>
                                      <p:cBhvr>
                                        <p:cTn id="449" dur="800">
                                          <p:stCondLst>
                                            <p:cond delay="200"/>
                                          </p:stCondLst>
                                        </p:cTn>
                                        <p:tgtEl>
                                          <p:spTgt spid="48"/>
                                        </p:tgtEl>
                                        <p:attrNameLst>
                                          <p:attrName>xshear</p:attrName>
                                        </p:attrNameLst>
                                      </p:cBhvr>
                                      <p:to>
                                        <p:strVal val="-1.0"/>
                                      </p:to>
                                    </p:set>
                                    <p:set>
                                      <p:cBhvr>
                                        <p:cTn id="450" dur="1" fill="hold">
                                          <p:stCondLst>
                                            <p:cond delay="999"/>
                                          </p:stCondLst>
                                        </p:cTn>
                                        <p:tgtEl>
                                          <p:spTgt spid="48"/>
                                        </p:tgtEl>
                                        <p:attrNameLst>
                                          <p:attrName>style.visibility</p:attrName>
                                        </p:attrNameLst>
                                      </p:cBhvr>
                                      <p:to>
                                        <p:strVal val="hidden"/>
                                      </p:to>
                                    </p:set>
                                  </p:childTnLst>
                                </p:cTn>
                              </p:par>
                              <p:par>
                                <p:cTn id="451" presetID="34" presetClass="exit" presetSubtype="0" fill="hold" nodeType="withEffect">
                                  <p:stCondLst>
                                    <p:cond delay="0"/>
                                  </p:stCondLst>
                                  <p:childTnLst>
                                    <p:anim from="(ppt_x)" to="(ppt_x+1)" calcmode="lin" valueType="num">
                                      <p:cBhvr>
                                        <p:cTn id="452" dur="1000">
                                          <p:stCondLst>
                                            <p:cond delay="0"/>
                                          </p:stCondLst>
                                        </p:cTn>
                                        <p:tgtEl>
                                          <p:spTgt spid="51"/>
                                        </p:tgtEl>
                                        <p:attrNameLst>
                                          <p:attrName>ppt_x</p:attrName>
                                        </p:attrNameLst>
                                      </p:cBhvr>
                                    </p:anim>
                                    <p:anim from="0" to="-1.0" calcmode="lin" valueType="num">
                                      <p:cBhvr>
                                        <p:cTn id="453" dur="200" accel="50000">
                                          <p:stCondLst>
                                            <p:cond delay="0"/>
                                          </p:stCondLst>
                                        </p:cTn>
                                        <p:tgtEl>
                                          <p:spTgt spid="51"/>
                                        </p:tgtEl>
                                        <p:attrNameLst>
                                          <p:attrName>xshear</p:attrName>
                                        </p:attrNameLst>
                                      </p:cBhvr>
                                    </p:anim>
                                    <p:set>
                                      <p:cBhvr>
                                        <p:cTn id="454" dur="800">
                                          <p:stCondLst>
                                            <p:cond delay="200"/>
                                          </p:stCondLst>
                                        </p:cTn>
                                        <p:tgtEl>
                                          <p:spTgt spid="51"/>
                                        </p:tgtEl>
                                        <p:attrNameLst>
                                          <p:attrName>xshear</p:attrName>
                                        </p:attrNameLst>
                                      </p:cBhvr>
                                      <p:to>
                                        <p:strVal val="-1.0"/>
                                      </p:to>
                                    </p:set>
                                    <p:set>
                                      <p:cBhvr>
                                        <p:cTn id="455" dur="1" fill="hold">
                                          <p:stCondLst>
                                            <p:cond delay="999"/>
                                          </p:stCondLst>
                                        </p:cTn>
                                        <p:tgtEl>
                                          <p:spTgt spid="51"/>
                                        </p:tgtEl>
                                        <p:attrNameLst>
                                          <p:attrName>style.visibility</p:attrName>
                                        </p:attrNameLst>
                                      </p:cBhvr>
                                      <p:to>
                                        <p:strVal val="hidden"/>
                                      </p:to>
                                    </p:set>
                                  </p:childTnLst>
                                </p:cTn>
                              </p:par>
                              <p:par>
                                <p:cTn id="456" presetID="34" presetClass="exit" presetSubtype="0" fill="hold" grpId="2" nodeType="withEffect">
                                  <p:stCondLst>
                                    <p:cond delay="0"/>
                                  </p:stCondLst>
                                  <p:childTnLst>
                                    <p:anim from="(ppt_x)" to="(ppt_x+1)" calcmode="lin" valueType="num">
                                      <p:cBhvr>
                                        <p:cTn id="457" dur="1000">
                                          <p:stCondLst>
                                            <p:cond delay="0"/>
                                          </p:stCondLst>
                                        </p:cTn>
                                        <p:tgtEl>
                                          <p:spTgt spid="52"/>
                                        </p:tgtEl>
                                        <p:attrNameLst>
                                          <p:attrName>ppt_x</p:attrName>
                                        </p:attrNameLst>
                                      </p:cBhvr>
                                    </p:anim>
                                    <p:anim from="0" to="-1.0" calcmode="lin" valueType="num">
                                      <p:cBhvr>
                                        <p:cTn id="458" dur="200" accel="50000">
                                          <p:stCondLst>
                                            <p:cond delay="0"/>
                                          </p:stCondLst>
                                        </p:cTn>
                                        <p:tgtEl>
                                          <p:spTgt spid="52"/>
                                        </p:tgtEl>
                                        <p:attrNameLst>
                                          <p:attrName>xshear</p:attrName>
                                        </p:attrNameLst>
                                      </p:cBhvr>
                                    </p:anim>
                                    <p:set>
                                      <p:cBhvr>
                                        <p:cTn id="459" dur="800">
                                          <p:stCondLst>
                                            <p:cond delay="200"/>
                                          </p:stCondLst>
                                        </p:cTn>
                                        <p:tgtEl>
                                          <p:spTgt spid="52"/>
                                        </p:tgtEl>
                                        <p:attrNameLst>
                                          <p:attrName>xshear</p:attrName>
                                        </p:attrNameLst>
                                      </p:cBhvr>
                                      <p:to>
                                        <p:strVal val="-1.0"/>
                                      </p:to>
                                    </p:set>
                                    <p:set>
                                      <p:cBhvr>
                                        <p:cTn id="460" dur="1" fill="hold">
                                          <p:stCondLst>
                                            <p:cond delay="999"/>
                                          </p:stCondLst>
                                        </p:cTn>
                                        <p:tgtEl>
                                          <p:spTgt spid="52"/>
                                        </p:tgtEl>
                                        <p:attrNameLst>
                                          <p:attrName>style.visibility</p:attrName>
                                        </p:attrNameLst>
                                      </p:cBhvr>
                                      <p:to>
                                        <p:strVal val="hidden"/>
                                      </p:to>
                                    </p:set>
                                  </p:childTnLst>
                                </p:cTn>
                              </p:par>
                              <p:par>
                                <p:cTn id="461" presetID="34" presetClass="exit" presetSubtype="0" fill="hold" grpId="2" nodeType="withEffect">
                                  <p:stCondLst>
                                    <p:cond delay="0"/>
                                  </p:stCondLst>
                                  <p:childTnLst>
                                    <p:anim from="(ppt_x)" to="(ppt_x+1)" calcmode="lin" valueType="num">
                                      <p:cBhvr>
                                        <p:cTn id="462" dur="1000">
                                          <p:stCondLst>
                                            <p:cond delay="0"/>
                                          </p:stCondLst>
                                        </p:cTn>
                                        <p:tgtEl>
                                          <p:spTgt spid="54"/>
                                        </p:tgtEl>
                                        <p:attrNameLst>
                                          <p:attrName>ppt_x</p:attrName>
                                        </p:attrNameLst>
                                      </p:cBhvr>
                                    </p:anim>
                                    <p:anim from="0" to="-1.0" calcmode="lin" valueType="num">
                                      <p:cBhvr>
                                        <p:cTn id="463" dur="200" accel="50000">
                                          <p:stCondLst>
                                            <p:cond delay="0"/>
                                          </p:stCondLst>
                                        </p:cTn>
                                        <p:tgtEl>
                                          <p:spTgt spid="54"/>
                                        </p:tgtEl>
                                        <p:attrNameLst>
                                          <p:attrName>xshear</p:attrName>
                                        </p:attrNameLst>
                                      </p:cBhvr>
                                    </p:anim>
                                    <p:set>
                                      <p:cBhvr>
                                        <p:cTn id="464" dur="800">
                                          <p:stCondLst>
                                            <p:cond delay="200"/>
                                          </p:stCondLst>
                                        </p:cTn>
                                        <p:tgtEl>
                                          <p:spTgt spid="54"/>
                                        </p:tgtEl>
                                        <p:attrNameLst>
                                          <p:attrName>xshear</p:attrName>
                                        </p:attrNameLst>
                                      </p:cBhvr>
                                      <p:to>
                                        <p:strVal val="-1.0"/>
                                      </p:to>
                                    </p:set>
                                    <p:set>
                                      <p:cBhvr>
                                        <p:cTn id="465" dur="1" fill="hold">
                                          <p:stCondLst>
                                            <p:cond delay="999"/>
                                          </p:stCondLst>
                                        </p:cTn>
                                        <p:tgtEl>
                                          <p:spTgt spid="54"/>
                                        </p:tgtEl>
                                        <p:attrNameLst>
                                          <p:attrName>style.visibility</p:attrName>
                                        </p:attrNameLst>
                                      </p:cBhvr>
                                      <p:to>
                                        <p:strVal val="hidden"/>
                                      </p:to>
                                    </p:set>
                                  </p:childTnLst>
                                </p:cTn>
                              </p:par>
                              <p:par>
                                <p:cTn id="466" presetID="34" presetClass="exit" presetSubtype="0" fill="hold" grpId="2" nodeType="withEffect">
                                  <p:stCondLst>
                                    <p:cond delay="0"/>
                                  </p:stCondLst>
                                  <p:childTnLst>
                                    <p:anim from="(ppt_x)" to="(ppt_x+1)" calcmode="lin" valueType="num">
                                      <p:cBhvr>
                                        <p:cTn id="467" dur="1000">
                                          <p:stCondLst>
                                            <p:cond delay="0"/>
                                          </p:stCondLst>
                                        </p:cTn>
                                        <p:tgtEl>
                                          <p:spTgt spid="55"/>
                                        </p:tgtEl>
                                        <p:attrNameLst>
                                          <p:attrName>ppt_x</p:attrName>
                                        </p:attrNameLst>
                                      </p:cBhvr>
                                    </p:anim>
                                    <p:anim from="0" to="-1.0" calcmode="lin" valueType="num">
                                      <p:cBhvr>
                                        <p:cTn id="468" dur="200" accel="50000">
                                          <p:stCondLst>
                                            <p:cond delay="0"/>
                                          </p:stCondLst>
                                        </p:cTn>
                                        <p:tgtEl>
                                          <p:spTgt spid="55"/>
                                        </p:tgtEl>
                                        <p:attrNameLst>
                                          <p:attrName>xshear</p:attrName>
                                        </p:attrNameLst>
                                      </p:cBhvr>
                                    </p:anim>
                                    <p:set>
                                      <p:cBhvr>
                                        <p:cTn id="469" dur="800">
                                          <p:stCondLst>
                                            <p:cond delay="200"/>
                                          </p:stCondLst>
                                        </p:cTn>
                                        <p:tgtEl>
                                          <p:spTgt spid="55"/>
                                        </p:tgtEl>
                                        <p:attrNameLst>
                                          <p:attrName>xshear</p:attrName>
                                        </p:attrNameLst>
                                      </p:cBhvr>
                                      <p:to>
                                        <p:strVal val="-1.0"/>
                                      </p:to>
                                    </p:set>
                                    <p:set>
                                      <p:cBhvr>
                                        <p:cTn id="470" dur="1" fill="hold">
                                          <p:stCondLst>
                                            <p:cond delay="999"/>
                                          </p:stCondLst>
                                        </p:cTn>
                                        <p:tgtEl>
                                          <p:spTgt spid="55"/>
                                        </p:tgtEl>
                                        <p:attrNameLst>
                                          <p:attrName>style.visibility</p:attrName>
                                        </p:attrNameLst>
                                      </p:cBhvr>
                                      <p:to>
                                        <p:strVal val="hidden"/>
                                      </p:to>
                                    </p:set>
                                  </p:childTnLst>
                                </p:cTn>
                              </p:par>
                              <p:par>
                                <p:cTn id="471" presetID="34" presetClass="exit" presetSubtype="0" fill="hold" grpId="2" nodeType="withEffect">
                                  <p:stCondLst>
                                    <p:cond delay="0"/>
                                  </p:stCondLst>
                                  <p:childTnLst>
                                    <p:anim from="(ppt_x)" to="(ppt_x+1)" calcmode="lin" valueType="num">
                                      <p:cBhvr>
                                        <p:cTn id="472" dur="1000">
                                          <p:stCondLst>
                                            <p:cond delay="0"/>
                                          </p:stCondLst>
                                        </p:cTn>
                                        <p:tgtEl>
                                          <p:spTgt spid="56"/>
                                        </p:tgtEl>
                                        <p:attrNameLst>
                                          <p:attrName>ppt_x</p:attrName>
                                        </p:attrNameLst>
                                      </p:cBhvr>
                                    </p:anim>
                                    <p:anim from="0" to="-1.0" calcmode="lin" valueType="num">
                                      <p:cBhvr>
                                        <p:cTn id="473" dur="200" accel="50000">
                                          <p:stCondLst>
                                            <p:cond delay="0"/>
                                          </p:stCondLst>
                                        </p:cTn>
                                        <p:tgtEl>
                                          <p:spTgt spid="56"/>
                                        </p:tgtEl>
                                        <p:attrNameLst>
                                          <p:attrName>xshear</p:attrName>
                                        </p:attrNameLst>
                                      </p:cBhvr>
                                    </p:anim>
                                    <p:set>
                                      <p:cBhvr>
                                        <p:cTn id="474" dur="800">
                                          <p:stCondLst>
                                            <p:cond delay="200"/>
                                          </p:stCondLst>
                                        </p:cTn>
                                        <p:tgtEl>
                                          <p:spTgt spid="56"/>
                                        </p:tgtEl>
                                        <p:attrNameLst>
                                          <p:attrName>xshear</p:attrName>
                                        </p:attrNameLst>
                                      </p:cBhvr>
                                      <p:to>
                                        <p:strVal val="-1.0"/>
                                      </p:to>
                                    </p:set>
                                    <p:set>
                                      <p:cBhvr>
                                        <p:cTn id="475" dur="1" fill="hold">
                                          <p:stCondLst>
                                            <p:cond delay="999"/>
                                          </p:stCondLst>
                                        </p:cTn>
                                        <p:tgtEl>
                                          <p:spTgt spid="56"/>
                                        </p:tgtEl>
                                        <p:attrNameLst>
                                          <p:attrName>style.visibility</p:attrName>
                                        </p:attrNameLst>
                                      </p:cBhvr>
                                      <p:to>
                                        <p:strVal val="hidden"/>
                                      </p:to>
                                    </p:set>
                                  </p:childTnLst>
                                </p:cTn>
                              </p:par>
                              <p:par>
                                <p:cTn id="476" presetID="34" presetClass="exit" presetSubtype="0" fill="hold" nodeType="withEffect">
                                  <p:stCondLst>
                                    <p:cond delay="0"/>
                                  </p:stCondLst>
                                  <p:childTnLst>
                                    <p:anim from="(ppt_x)" to="(ppt_x+1)" calcmode="lin" valueType="num">
                                      <p:cBhvr>
                                        <p:cTn id="477" dur="1000">
                                          <p:stCondLst>
                                            <p:cond delay="0"/>
                                          </p:stCondLst>
                                        </p:cTn>
                                        <p:tgtEl>
                                          <p:spTgt spid="58"/>
                                        </p:tgtEl>
                                        <p:attrNameLst>
                                          <p:attrName>ppt_x</p:attrName>
                                        </p:attrNameLst>
                                      </p:cBhvr>
                                    </p:anim>
                                    <p:anim from="0" to="-1.0" calcmode="lin" valueType="num">
                                      <p:cBhvr>
                                        <p:cTn id="478" dur="200" accel="50000">
                                          <p:stCondLst>
                                            <p:cond delay="0"/>
                                          </p:stCondLst>
                                        </p:cTn>
                                        <p:tgtEl>
                                          <p:spTgt spid="58"/>
                                        </p:tgtEl>
                                        <p:attrNameLst>
                                          <p:attrName>xshear</p:attrName>
                                        </p:attrNameLst>
                                      </p:cBhvr>
                                    </p:anim>
                                    <p:set>
                                      <p:cBhvr>
                                        <p:cTn id="479" dur="800">
                                          <p:stCondLst>
                                            <p:cond delay="200"/>
                                          </p:stCondLst>
                                        </p:cTn>
                                        <p:tgtEl>
                                          <p:spTgt spid="58"/>
                                        </p:tgtEl>
                                        <p:attrNameLst>
                                          <p:attrName>xshear</p:attrName>
                                        </p:attrNameLst>
                                      </p:cBhvr>
                                      <p:to>
                                        <p:strVal val="-1.0"/>
                                      </p:to>
                                    </p:set>
                                    <p:set>
                                      <p:cBhvr>
                                        <p:cTn id="480" dur="1" fill="hold">
                                          <p:stCondLst>
                                            <p:cond delay="999"/>
                                          </p:stCondLst>
                                        </p:cTn>
                                        <p:tgtEl>
                                          <p:spTgt spid="58"/>
                                        </p:tgtEl>
                                        <p:attrNameLst>
                                          <p:attrName>style.visibility</p:attrName>
                                        </p:attrNameLst>
                                      </p:cBhvr>
                                      <p:to>
                                        <p:strVal val="hidden"/>
                                      </p:to>
                                    </p:set>
                                  </p:childTnLst>
                                </p:cTn>
                              </p:par>
                              <p:par>
                                <p:cTn id="481" presetID="34" presetClass="exit" presetSubtype="0" fill="hold" grpId="1" nodeType="withEffect">
                                  <p:stCondLst>
                                    <p:cond delay="0"/>
                                  </p:stCondLst>
                                  <p:childTnLst>
                                    <p:anim from="(ppt_x)" to="(ppt_x+1)" calcmode="lin" valueType="num">
                                      <p:cBhvr>
                                        <p:cTn id="482" dur="1000">
                                          <p:stCondLst>
                                            <p:cond delay="0"/>
                                          </p:stCondLst>
                                        </p:cTn>
                                        <p:tgtEl>
                                          <p:spTgt spid="61"/>
                                        </p:tgtEl>
                                        <p:attrNameLst>
                                          <p:attrName>ppt_x</p:attrName>
                                        </p:attrNameLst>
                                      </p:cBhvr>
                                    </p:anim>
                                    <p:anim from="0" to="-1.0" calcmode="lin" valueType="num">
                                      <p:cBhvr>
                                        <p:cTn id="483" dur="200" accel="50000">
                                          <p:stCondLst>
                                            <p:cond delay="0"/>
                                          </p:stCondLst>
                                        </p:cTn>
                                        <p:tgtEl>
                                          <p:spTgt spid="61"/>
                                        </p:tgtEl>
                                        <p:attrNameLst>
                                          <p:attrName>xshear</p:attrName>
                                        </p:attrNameLst>
                                      </p:cBhvr>
                                    </p:anim>
                                    <p:set>
                                      <p:cBhvr>
                                        <p:cTn id="484" dur="800">
                                          <p:stCondLst>
                                            <p:cond delay="200"/>
                                          </p:stCondLst>
                                        </p:cTn>
                                        <p:tgtEl>
                                          <p:spTgt spid="61"/>
                                        </p:tgtEl>
                                        <p:attrNameLst>
                                          <p:attrName>xshear</p:attrName>
                                        </p:attrNameLst>
                                      </p:cBhvr>
                                      <p:to>
                                        <p:strVal val="-1.0"/>
                                      </p:to>
                                    </p:set>
                                    <p:set>
                                      <p:cBhvr>
                                        <p:cTn id="485" dur="1" fill="hold">
                                          <p:stCondLst>
                                            <p:cond delay="999"/>
                                          </p:stCondLst>
                                        </p:cTn>
                                        <p:tgtEl>
                                          <p:spTgt spid="61"/>
                                        </p:tgtEl>
                                        <p:attrNameLst>
                                          <p:attrName>style.visibility</p:attrName>
                                        </p:attrNameLst>
                                      </p:cBhvr>
                                      <p:to>
                                        <p:strVal val="hidden"/>
                                      </p:to>
                                    </p:set>
                                  </p:childTnLst>
                                </p:cTn>
                              </p:par>
                              <p:par>
                                <p:cTn id="486" presetID="34" presetClass="exit" presetSubtype="0" fill="hold" nodeType="withEffect">
                                  <p:stCondLst>
                                    <p:cond delay="0"/>
                                  </p:stCondLst>
                                  <p:childTnLst>
                                    <p:anim from="(ppt_x)" to="(ppt_x+1)" calcmode="lin" valueType="num">
                                      <p:cBhvr>
                                        <p:cTn id="487" dur="1000">
                                          <p:stCondLst>
                                            <p:cond delay="0"/>
                                          </p:stCondLst>
                                        </p:cTn>
                                        <p:tgtEl>
                                          <p:spTgt spid="63"/>
                                        </p:tgtEl>
                                        <p:attrNameLst>
                                          <p:attrName>ppt_x</p:attrName>
                                        </p:attrNameLst>
                                      </p:cBhvr>
                                    </p:anim>
                                    <p:anim from="0" to="-1.0" calcmode="lin" valueType="num">
                                      <p:cBhvr>
                                        <p:cTn id="488" dur="200" accel="50000">
                                          <p:stCondLst>
                                            <p:cond delay="0"/>
                                          </p:stCondLst>
                                        </p:cTn>
                                        <p:tgtEl>
                                          <p:spTgt spid="63"/>
                                        </p:tgtEl>
                                        <p:attrNameLst>
                                          <p:attrName>xshear</p:attrName>
                                        </p:attrNameLst>
                                      </p:cBhvr>
                                    </p:anim>
                                    <p:set>
                                      <p:cBhvr>
                                        <p:cTn id="489" dur="800">
                                          <p:stCondLst>
                                            <p:cond delay="200"/>
                                          </p:stCondLst>
                                        </p:cTn>
                                        <p:tgtEl>
                                          <p:spTgt spid="63"/>
                                        </p:tgtEl>
                                        <p:attrNameLst>
                                          <p:attrName>xshear</p:attrName>
                                        </p:attrNameLst>
                                      </p:cBhvr>
                                      <p:to>
                                        <p:strVal val="-1.0"/>
                                      </p:to>
                                    </p:set>
                                    <p:set>
                                      <p:cBhvr>
                                        <p:cTn id="490" dur="1" fill="hold">
                                          <p:stCondLst>
                                            <p:cond delay="999"/>
                                          </p:stCondLst>
                                        </p:cTn>
                                        <p:tgtEl>
                                          <p:spTgt spid="63"/>
                                        </p:tgtEl>
                                        <p:attrNameLst>
                                          <p:attrName>style.visibility</p:attrName>
                                        </p:attrNameLst>
                                      </p:cBhvr>
                                      <p:to>
                                        <p:strVal val="hidden"/>
                                      </p:to>
                                    </p:set>
                                  </p:childTnLst>
                                </p:cTn>
                              </p:par>
                            </p:childTnLst>
                          </p:cTn>
                        </p:par>
                      </p:childTnLst>
                    </p:cTn>
                  </p:par>
                  <p:par>
                    <p:cTn id="491" fill="hold">
                      <p:stCondLst>
                        <p:cond delay="indefinite"/>
                      </p:stCondLst>
                      <p:childTnLst>
                        <p:par>
                          <p:cTn id="492" fill="hold">
                            <p:stCondLst>
                              <p:cond delay="0"/>
                            </p:stCondLst>
                            <p:childTnLst>
                              <p:par>
                                <p:cTn id="493" presetID="30" presetClass="entr" presetSubtype="0" fill="hold" nodeType="clickEffect">
                                  <p:stCondLst>
                                    <p:cond delay="0"/>
                                  </p:stCondLst>
                                  <p:childTnLst>
                                    <p:set>
                                      <p:cBhvr>
                                        <p:cTn id="494" dur="1" fill="hold">
                                          <p:stCondLst>
                                            <p:cond delay="0"/>
                                          </p:stCondLst>
                                        </p:cTn>
                                        <p:tgtEl>
                                          <p:spTgt spid="67"/>
                                        </p:tgtEl>
                                        <p:attrNameLst>
                                          <p:attrName>style.visibility</p:attrName>
                                        </p:attrNameLst>
                                      </p:cBhvr>
                                      <p:to>
                                        <p:strVal val="visible"/>
                                      </p:to>
                                    </p:set>
                                    <p:animEffect transition="in" filter="fade">
                                      <p:cBhvr>
                                        <p:cTn id="495" dur="800" decel="100000"/>
                                        <p:tgtEl>
                                          <p:spTgt spid="67"/>
                                        </p:tgtEl>
                                      </p:cBhvr>
                                    </p:animEffect>
                                    <p:anim calcmode="lin" valueType="num">
                                      <p:cBhvr>
                                        <p:cTn id="496" dur="800" decel="100000" fill="hold"/>
                                        <p:tgtEl>
                                          <p:spTgt spid="67"/>
                                        </p:tgtEl>
                                        <p:attrNameLst>
                                          <p:attrName>style.rotation</p:attrName>
                                        </p:attrNameLst>
                                      </p:cBhvr>
                                      <p:tavLst>
                                        <p:tav tm="0">
                                          <p:val>
                                            <p:fltVal val="-90"/>
                                          </p:val>
                                        </p:tav>
                                        <p:tav tm="100000">
                                          <p:val>
                                            <p:fltVal val="0"/>
                                          </p:val>
                                        </p:tav>
                                      </p:tavLst>
                                    </p:anim>
                                    <p:anim calcmode="lin" valueType="num">
                                      <p:cBhvr>
                                        <p:cTn id="497" dur="800" decel="100000" fill="hold"/>
                                        <p:tgtEl>
                                          <p:spTgt spid="67"/>
                                        </p:tgtEl>
                                        <p:attrNameLst>
                                          <p:attrName>ppt_x</p:attrName>
                                        </p:attrNameLst>
                                      </p:cBhvr>
                                      <p:tavLst>
                                        <p:tav tm="0">
                                          <p:val>
                                            <p:strVal val="#ppt_x+0.4"/>
                                          </p:val>
                                        </p:tav>
                                        <p:tav tm="100000">
                                          <p:val>
                                            <p:strVal val="#ppt_x-0.05"/>
                                          </p:val>
                                        </p:tav>
                                      </p:tavLst>
                                    </p:anim>
                                    <p:anim calcmode="lin" valueType="num">
                                      <p:cBhvr>
                                        <p:cTn id="498" dur="800" decel="100000" fill="hold"/>
                                        <p:tgtEl>
                                          <p:spTgt spid="67"/>
                                        </p:tgtEl>
                                        <p:attrNameLst>
                                          <p:attrName>ppt_y</p:attrName>
                                        </p:attrNameLst>
                                      </p:cBhvr>
                                      <p:tavLst>
                                        <p:tav tm="0">
                                          <p:val>
                                            <p:strVal val="#ppt_y-0.4"/>
                                          </p:val>
                                        </p:tav>
                                        <p:tav tm="100000">
                                          <p:val>
                                            <p:strVal val="#ppt_y+0.1"/>
                                          </p:val>
                                        </p:tav>
                                      </p:tavLst>
                                    </p:anim>
                                    <p:anim calcmode="lin" valueType="num">
                                      <p:cBhvr>
                                        <p:cTn id="499"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500"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par>
                                <p:cTn id="501" presetID="30" presetClass="entr" presetSubtype="0" fill="hold" grpId="0" nodeType="withEffect">
                                  <p:stCondLst>
                                    <p:cond delay="0"/>
                                  </p:stCondLst>
                                  <p:childTnLst>
                                    <p:set>
                                      <p:cBhvr>
                                        <p:cTn id="502" dur="1" fill="hold">
                                          <p:stCondLst>
                                            <p:cond delay="0"/>
                                          </p:stCondLst>
                                        </p:cTn>
                                        <p:tgtEl>
                                          <p:spTgt spid="68"/>
                                        </p:tgtEl>
                                        <p:attrNameLst>
                                          <p:attrName>style.visibility</p:attrName>
                                        </p:attrNameLst>
                                      </p:cBhvr>
                                      <p:to>
                                        <p:strVal val="visible"/>
                                      </p:to>
                                    </p:set>
                                    <p:animEffect transition="in" filter="fade">
                                      <p:cBhvr>
                                        <p:cTn id="503" dur="800" decel="100000"/>
                                        <p:tgtEl>
                                          <p:spTgt spid="68"/>
                                        </p:tgtEl>
                                      </p:cBhvr>
                                    </p:animEffect>
                                    <p:anim calcmode="lin" valueType="num">
                                      <p:cBhvr>
                                        <p:cTn id="504" dur="800" decel="100000" fill="hold"/>
                                        <p:tgtEl>
                                          <p:spTgt spid="68"/>
                                        </p:tgtEl>
                                        <p:attrNameLst>
                                          <p:attrName>style.rotation</p:attrName>
                                        </p:attrNameLst>
                                      </p:cBhvr>
                                      <p:tavLst>
                                        <p:tav tm="0">
                                          <p:val>
                                            <p:fltVal val="-90"/>
                                          </p:val>
                                        </p:tav>
                                        <p:tav tm="100000">
                                          <p:val>
                                            <p:fltVal val="0"/>
                                          </p:val>
                                        </p:tav>
                                      </p:tavLst>
                                    </p:anim>
                                    <p:anim calcmode="lin" valueType="num">
                                      <p:cBhvr>
                                        <p:cTn id="505" dur="800" decel="100000" fill="hold"/>
                                        <p:tgtEl>
                                          <p:spTgt spid="68"/>
                                        </p:tgtEl>
                                        <p:attrNameLst>
                                          <p:attrName>ppt_x</p:attrName>
                                        </p:attrNameLst>
                                      </p:cBhvr>
                                      <p:tavLst>
                                        <p:tav tm="0">
                                          <p:val>
                                            <p:strVal val="#ppt_x+0.4"/>
                                          </p:val>
                                        </p:tav>
                                        <p:tav tm="100000">
                                          <p:val>
                                            <p:strVal val="#ppt_x-0.05"/>
                                          </p:val>
                                        </p:tav>
                                      </p:tavLst>
                                    </p:anim>
                                    <p:anim calcmode="lin" valueType="num">
                                      <p:cBhvr>
                                        <p:cTn id="506" dur="800" decel="100000" fill="hold"/>
                                        <p:tgtEl>
                                          <p:spTgt spid="68"/>
                                        </p:tgtEl>
                                        <p:attrNameLst>
                                          <p:attrName>ppt_y</p:attrName>
                                        </p:attrNameLst>
                                      </p:cBhvr>
                                      <p:tavLst>
                                        <p:tav tm="0">
                                          <p:val>
                                            <p:strVal val="#ppt_y-0.4"/>
                                          </p:val>
                                        </p:tav>
                                        <p:tav tm="100000">
                                          <p:val>
                                            <p:strVal val="#ppt_y+0.1"/>
                                          </p:val>
                                        </p:tav>
                                      </p:tavLst>
                                    </p:anim>
                                    <p:anim calcmode="lin" valueType="num">
                                      <p:cBhvr>
                                        <p:cTn id="507"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508"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childTnLst>
                    </p:cTn>
                  </p:par>
                  <p:par>
                    <p:cTn id="509" fill="hold">
                      <p:stCondLst>
                        <p:cond delay="indefinite"/>
                      </p:stCondLst>
                      <p:childTnLst>
                        <p:par>
                          <p:cTn id="510" fill="hold">
                            <p:stCondLst>
                              <p:cond delay="0"/>
                            </p:stCondLst>
                            <p:childTnLst>
                              <p:par>
                                <p:cTn id="511" presetID="3" presetClass="entr" presetSubtype="10" fill="hold" grpId="0" nodeType="clickEffect">
                                  <p:stCondLst>
                                    <p:cond delay="0"/>
                                  </p:stCondLst>
                                  <p:childTnLst>
                                    <p:set>
                                      <p:cBhvr>
                                        <p:cTn id="512" dur="1" fill="hold">
                                          <p:stCondLst>
                                            <p:cond delay="0"/>
                                          </p:stCondLst>
                                        </p:cTn>
                                        <p:tgtEl>
                                          <p:spTgt spid="69"/>
                                        </p:tgtEl>
                                        <p:attrNameLst>
                                          <p:attrName>style.visibility</p:attrName>
                                        </p:attrNameLst>
                                      </p:cBhvr>
                                      <p:to>
                                        <p:strVal val="visible"/>
                                      </p:to>
                                    </p:set>
                                    <p:animEffect transition="in" filter="blinds(horizontal)">
                                      <p:cBhvr>
                                        <p:cTn id="513" dur="500"/>
                                        <p:tgtEl>
                                          <p:spTgt spid="69"/>
                                        </p:tgtEl>
                                      </p:cBhvr>
                                    </p:animEffect>
                                  </p:childTnLst>
                                </p:cTn>
                              </p:par>
                              <p:par>
                                <p:cTn id="514" presetID="3" presetClass="entr" presetSubtype="10" fill="hold" nodeType="withEffect">
                                  <p:stCondLst>
                                    <p:cond delay="0"/>
                                  </p:stCondLst>
                                  <p:childTnLst>
                                    <p:set>
                                      <p:cBhvr>
                                        <p:cTn id="515" dur="1" fill="hold">
                                          <p:stCondLst>
                                            <p:cond delay="0"/>
                                          </p:stCondLst>
                                        </p:cTn>
                                        <p:tgtEl>
                                          <p:spTgt spid="71"/>
                                        </p:tgtEl>
                                        <p:attrNameLst>
                                          <p:attrName>style.visibility</p:attrName>
                                        </p:attrNameLst>
                                      </p:cBhvr>
                                      <p:to>
                                        <p:strVal val="visible"/>
                                      </p:to>
                                    </p:set>
                                    <p:animEffect transition="in" filter="blinds(horizontal)">
                                      <p:cBhvr>
                                        <p:cTn id="516" dur="500"/>
                                        <p:tgtEl>
                                          <p:spTgt spid="71"/>
                                        </p:tgtEl>
                                      </p:cBhvr>
                                    </p:animEffect>
                                  </p:childTnLst>
                                </p:cTn>
                              </p:par>
                            </p:childTnLst>
                          </p:cTn>
                        </p:par>
                      </p:childTnLst>
                    </p:cTn>
                  </p:par>
                  <p:par>
                    <p:cTn id="517" fill="hold">
                      <p:stCondLst>
                        <p:cond delay="indefinite"/>
                      </p:stCondLst>
                      <p:childTnLst>
                        <p:par>
                          <p:cTn id="518" fill="hold">
                            <p:stCondLst>
                              <p:cond delay="0"/>
                            </p:stCondLst>
                            <p:childTnLst>
                              <p:par>
                                <p:cTn id="519" presetID="3" presetClass="exit" presetSubtype="10" fill="hold" grpId="1" nodeType="clickEffect">
                                  <p:stCondLst>
                                    <p:cond delay="0"/>
                                  </p:stCondLst>
                                  <p:childTnLst>
                                    <p:animEffect transition="out" filter="blinds(horizontal)">
                                      <p:cBhvr>
                                        <p:cTn id="520" dur="500"/>
                                        <p:tgtEl>
                                          <p:spTgt spid="69"/>
                                        </p:tgtEl>
                                      </p:cBhvr>
                                    </p:animEffect>
                                    <p:set>
                                      <p:cBhvr>
                                        <p:cTn id="521" dur="1" fill="hold">
                                          <p:stCondLst>
                                            <p:cond delay="499"/>
                                          </p:stCondLst>
                                        </p:cTn>
                                        <p:tgtEl>
                                          <p:spTgt spid="69"/>
                                        </p:tgtEl>
                                        <p:attrNameLst>
                                          <p:attrName>style.visibility</p:attrName>
                                        </p:attrNameLst>
                                      </p:cBhvr>
                                      <p:to>
                                        <p:strVal val="hidden"/>
                                      </p:to>
                                    </p:set>
                                  </p:childTnLst>
                                </p:cTn>
                              </p:par>
                              <p:par>
                                <p:cTn id="522" presetID="3" presetClass="exit" presetSubtype="10" fill="hold" nodeType="withEffect">
                                  <p:stCondLst>
                                    <p:cond delay="0"/>
                                  </p:stCondLst>
                                  <p:childTnLst>
                                    <p:animEffect transition="out" filter="blinds(horizontal)">
                                      <p:cBhvr>
                                        <p:cTn id="523" dur="500"/>
                                        <p:tgtEl>
                                          <p:spTgt spid="71"/>
                                        </p:tgtEl>
                                      </p:cBhvr>
                                    </p:animEffect>
                                    <p:set>
                                      <p:cBhvr>
                                        <p:cTn id="524" dur="1" fill="hold">
                                          <p:stCondLst>
                                            <p:cond delay="499"/>
                                          </p:stCondLst>
                                        </p:cTn>
                                        <p:tgtEl>
                                          <p:spTgt spid="71"/>
                                        </p:tgtEl>
                                        <p:attrNameLst>
                                          <p:attrName>style.visibility</p:attrName>
                                        </p:attrNameLst>
                                      </p:cBhvr>
                                      <p:to>
                                        <p:strVal val="hidden"/>
                                      </p:to>
                                    </p:set>
                                  </p:childTnLst>
                                </p:cTn>
                              </p:par>
                            </p:childTnLst>
                          </p:cTn>
                        </p:par>
                      </p:childTnLst>
                    </p:cTn>
                  </p:par>
                  <p:par>
                    <p:cTn id="525" fill="hold">
                      <p:stCondLst>
                        <p:cond delay="indefinite"/>
                      </p:stCondLst>
                      <p:childTnLst>
                        <p:par>
                          <p:cTn id="526" fill="hold">
                            <p:stCondLst>
                              <p:cond delay="0"/>
                            </p:stCondLst>
                            <p:childTnLst>
                              <p:par>
                                <p:cTn id="527" presetID="3" presetClass="entr" presetSubtype="10" fill="hold" grpId="0" nodeType="clickEffect">
                                  <p:stCondLst>
                                    <p:cond delay="0"/>
                                  </p:stCondLst>
                                  <p:childTnLst>
                                    <p:set>
                                      <p:cBhvr>
                                        <p:cTn id="528" dur="1" fill="hold">
                                          <p:stCondLst>
                                            <p:cond delay="0"/>
                                          </p:stCondLst>
                                        </p:cTn>
                                        <p:tgtEl>
                                          <p:spTgt spid="74"/>
                                        </p:tgtEl>
                                        <p:attrNameLst>
                                          <p:attrName>style.visibility</p:attrName>
                                        </p:attrNameLst>
                                      </p:cBhvr>
                                      <p:to>
                                        <p:strVal val="visible"/>
                                      </p:to>
                                    </p:set>
                                    <p:animEffect transition="in" filter="blinds(horizontal)">
                                      <p:cBhvr>
                                        <p:cTn id="529" dur="500"/>
                                        <p:tgtEl>
                                          <p:spTgt spid="74"/>
                                        </p:tgtEl>
                                      </p:cBhvr>
                                    </p:animEffect>
                                  </p:childTnLst>
                                </p:cTn>
                              </p:par>
                              <p:par>
                                <p:cTn id="530" presetID="3" presetClass="entr" presetSubtype="10" fill="hold" nodeType="withEffect">
                                  <p:stCondLst>
                                    <p:cond delay="0"/>
                                  </p:stCondLst>
                                  <p:childTnLst>
                                    <p:set>
                                      <p:cBhvr>
                                        <p:cTn id="531" dur="1" fill="hold">
                                          <p:stCondLst>
                                            <p:cond delay="0"/>
                                          </p:stCondLst>
                                        </p:cTn>
                                        <p:tgtEl>
                                          <p:spTgt spid="76"/>
                                        </p:tgtEl>
                                        <p:attrNameLst>
                                          <p:attrName>style.visibility</p:attrName>
                                        </p:attrNameLst>
                                      </p:cBhvr>
                                      <p:to>
                                        <p:strVal val="visible"/>
                                      </p:to>
                                    </p:set>
                                    <p:animEffect transition="in" filter="blinds(horizontal)">
                                      <p:cBhvr>
                                        <p:cTn id="532" dur="500"/>
                                        <p:tgtEl>
                                          <p:spTgt spid="76"/>
                                        </p:tgtEl>
                                      </p:cBhvr>
                                    </p:animEffect>
                                  </p:childTnLst>
                                </p:cTn>
                              </p:par>
                            </p:childTnLst>
                          </p:cTn>
                        </p:par>
                      </p:childTnLst>
                    </p:cTn>
                  </p:par>
                  <p:par>
                    <p:cTn id="533" fill="hold">
                      <p:stCondLst>
                        <p:cond delay="indefinite"/>
                      </p:stCondLst>
                      <p:childTnLst>
                        <p:par>
                          <p:cTn id="534" fill="hold">
                            <p:stCondLst>
                              <p:cond delay="0"/>
                            </p:stCondLst>
                            <p:childTnLst>
                              <p:par>
                                <p:cTn id="535" presetID="30" presetClass="entr" presetSubtype="0" fill="hold" grpId="0" nodeType="clickEffect">
                                  <p:stCondLst>
                                    <p:cond delay="0"/>
                                  </p:stCondLst>
                                  <p:childTnLst>
                                    <p:set>
                                      <p:cBhvr>
                                        <p:cTn id="536" dur="1" fill="hold">
                                          <p:stCondLst>
                                            <p:cond delay="0"/>
                                          </p:stCondLst>
                                        </p:cTn>
                                        <p:tgtEl>
                                          <p:spTgt spid="79"/>
                                        </p:tgtEl>
                                        <p:attrNameLst>
                                          <p:attrName>style.visibility</p:attrName>
                                        </p:attrNameLst>
                                      </p:cBhvr>
                                      <p:to>
                                        <p:strVal val="visible"/>
                                      </p:to>
                                    </p:set>
                                    <p:animEffect transition="in" filter="fade">
                                      <p:cBhvr>
                                        <p:cTn id="537" dur="800" decel="100000"/>
                                        <p:tgtEl>
                                          <p:spTgt spid="79"/>
                                        </p:tgtEl>
                                      </p:cBhvr>
                                    </p:animEffect>
                                    <p:anim calcmode="lin" valueType="num">
                                      <p:cBhvr>
                                        <p:cTn id="538" dur="800" decel="100000" fill="hold"/>
                                        <p:tgtEl>
                                          <p:spTgt spid="79"/>
                                        </p:tgtEl>
                                        <p:attrNameLst>
                                          <p:attrName>style.rotation</p:attrName>
                                        </p:attrNameLst>
                                      </p:cBhvr>
                                      <p:tavLst>
                                        <p:tav tm="0">
                                          <p:val>
                                            <p:fltVal val="-90"/>
                                          </p:val>
                                        </p:tav>
                                        <p:tav tm="100000">
                                          <p:val>
                                            <p:fltVal val="0"/>
                                          </p:val>
                                        </p:tav>
                                      </p:tavLst>
                                    </p:anim>
                                    <p:anim calcmode="lin" valueType="num">
                                      <p:cBhvr>
                                        <p:cTn id="539" dur="800" decel="100000" fill="hold"/>
                                        <p:tgtEl>
                                          <p:spTgt spid="79"/>
                                        </p:tgtEl>
                                        <p:attrNameLst>
                                          <p:attrName>ppt_x</p:attrName>
                                        </p:attrNameLst>
                                      </p:cBhvr>
                                      <p:tavLst>
                                        <p:tav tm="0">
                                          <p:val>
                                            <p:strVal val="#ppt_x+0.4"/>
                                          </p:val>
                                        </p:tav>
                                        <p:tav tm="100000">
                                          <p:val>
                                            <p:strVal val="#ppt_x-0.05"/>
                                          </p:val>
                                        </p:tav>
                                      </p:tavLst>
                                    </p:anim>
                                    <p:anim calcmode="lin" valueType="num">
                                      <p:cBhvr>
                                        <p:cTn id="540" dur="800" decel="100000" fill="hold"/>
                                        <p:tgtEl>
                                          <p:spTgt spid="79"/>
                                        </p:tgtEl>
                                        <p:attrNameLst>
                                          <p:attrName>ppt_y</p:attrName>
                                        </p:attrNameLst>
                                      </p:cBhvr>
                                      <p:tavLst>
                                        <p:tav tm="0">
                                          <p:val>
                                            <p:strVal val="#ppt_y-0.4"/>
                                          </p:val>
                                        </p:tav>
                                        <p:tav tm="100000">
                                          <p:val>
                                            <p:strVal val="#ppt_y+0.1"/>
                                          </p:val>
                                        </p:tav>
                                      </p:tavLst>
                                    </p:anim>
                                    <p:anim calcmode="lin" valueType="num">
                                      <p:cBhvr>
                                        <p:cTn id="541" dur="200" accel="100000" fill="hold">
                                          <p:stCondLst>
                                            <p:cond delay="800"/>
                                          </p:stCondLst>
                                        </p:cTn>
                                        <p:tgtEl>
                                          <p:spTgt spid="79"/>
                                        </p:tgtEl>
                                        <p:attrNameLst>
                                          <p:attrName>ppt_x</p:attrName>
                                        </p:attrNameLst>
                                      </p:cBhvr>
                                      <p:tavLst>
                                        <p:tav tm="0">
                                          <p:val>
                                            <p:strVal val="#ppt_x-0.05"/>
                                          </p:val>
                                        </p:tav>
                                        <p:tav tm="100000">
                                          <p:val>
                                            <p:strVal val="#ppt_x"/>
                                          </p:val>
                                        </p:tav>
                                      </p:tavLst>
                                    </p:anim>
                                    <p:anim calcmode="lin" valueType="num">
                                      <p:cBhvr>
                                        <p:cTn id="542" dur="200" accel="100000" fill="hold">
                                          <p:stCondLst>
                                            <p:cond delay="800"/>
                                          </p:stCondLst>
                                        </p:cTn>
                                        <p:tgtEl>
                                          <p:spTgt spid="79"/>
                                        </p:tgtEl>
                                        <p:attrNameLst>
                                          <p:attrName>ppt_y</p:attrName>
                                        </p:attrNameLst>
                                      </p:cBhvr>
                                      <p:tavLst>
                                        <p:tav tm="0">
                                          <p:val>
                                            <p:strVal val="#ppt_y+0.1"/>
                                          </p:val>
                                        </p:tav>
                                        <p:tav tm="100000">
                                          <p:val>
                                            <p:strVal val="#ppt_y"/>
                                          </p:val>
                                        </p:tav>
                                      </p:tavLst>
                                    </p:anim>
                                  </p:childTnLst>
                                </p:cTn>
                              </p:par>
                              <p:par>
                                <p:cTn id="543" presetID="30" presetClass="entr" presetSubtype="0" fill="hold" nodeType="withEffect">
                                  <p:stCondLst>
                                    <p:cond delay="0"/>
                                  </p:stCondLst>
                                  <p:childTnLst>
                                    <p:set>
                                      <p:cBhvr>
                                        <p:cTn id="544" dur="1" fill="hold">
                                          <p:stCondLst>
                                            <p:cond delay="0"/>
                                          </p:stCondLst>
                                        </p:cTn>
                                        <p:tgtEl>
                                          <p:spTgt spid="78"/>
                                        </p:tgtEl>
                                        <p:attrNameLst>
                                          <p:attrName>style.visibility</p:attrName>
                                        </p:attrNameLst>
                                      </p:cBhvr>
                                      <p:to>
                                        <p:strVal val="visible"/>
                                      </p:to>
                                    </p:set>
                                    <p:animEffect transition="in" filter="fade">
                                      <p:cBhvr>
                                        <p:cTn id="545" dur="800" decel="100000"/>
                                        <p:tgtEl>
                                          <p:spTgt spid="78"/>
                                        </p:tgtEl>
                                      </p:cBhvr>
                                    </p:animEffect>
                                    <p:anim calcmode="lin" valueType="num">
                                      <p:cBhvr>
                                        <p:cTn id="546" dur="800" decel="100000" fill="hold"/>
                                        <p:tgtEl>
                                          <p:spTgt spid="78"/>
                                        </p:tgtEl>
                                        <p:attrNameLst>
                                          <p:attrName>style.rotation</p:attrName>
                                        </p:attrNameLst>
                                      </p:cBhvr>
                                      <p:tavLst>
                                        <p:tav tm="0">
                                          <p:val>
                                            <p:fltVal val="-90"/>
                                          </p:val>
                                        </p:tav>
                                        <p:tav tm="100000">
                                          <p:val>
                                            <p:fltVal val="0"/>
                                          </p:val>
                                        </p:tav>
                                      </p:tavLst>
                                    </p:anim>
                                    <p:anim calcmode="lin" valueType="num">
                                      <p:cBhvr>
                                        <p:cTn id="547" dur="800" decel="100000" fill="hold"/>
                                        <p:tgtEl>
                                          <p:spTgt spid="78"/>
                                        </p:tgtEl>
                                        <p:attrNameLst>
                                          <p:attrName>ppt_x</p:attrName>
                                        </p:attrNameLst>
                                      </p:cBhvr>
                                      <p:tavLst>
                                        <p:tav tm="0">
                                          <p:val>
                                            <p:strVal val="#ppt_x+0.4"/>
                                          </p:val>
                                        </p:tav>
                                        <p:tav tm="100000">
                                          <p:val>
                                            <p:strVal val="#ppt_x-0.05"/>
                                          </p:val>
                                        </p:tav>
                                      </p:tavLst>
                                    </p:anim>
                                    <p:anim calcmode="lin" valueType="num">
                                      <p:cBhvr>
                                        <p:cTn id="548" dur="800" decel="100000" fill="hold"/>
                                        <p:tgtEl>
                                          <p:spTgt spid="78"/>
                                        </p:tgtEl>
                                        <p:attrNameLst>
                                          <p:attrName>ppt_y</p:attrName>
                                        </p:attrNameLst>
                                      </p:cBhvr>
                                      <p:tavLst>
                                        <p:tav tm="0">
                                          <p:val>
                                            <p:strVal val="#ppt_y-0.4"/>
                                          </p:val>
                                        </p:tav>
                                        <p:tav tm="100000">
                                          <p:val>
                                            <p:strVal val="#ppt_y+0.1"/>
                                          </p:val>
                                        </p:tav>
                                      </p:tavLst>
                                    </p:anim>
                                    <p:anim calcmode="lin" valueType="num">
                                      <p:cBhvr>
                                        <p:cTn id="549" dur="200" accel="100000" fill="hold">
                                          <p:stCondLst>
                                            <p:cond delay="800"/>
                                          </p:stCondLst>
                                        </p:cTn>
                                        <p:tgtEl>
                                          <p:spTgt spid="78"/>
                                        </p:tgtEl>
                                        <p:attrNameLst>
                                          <p:attrName>ppt_x</p:attrName>
                                        </p:attrNameLst>
                                      </p:cBhvr>
                                      <p:tavLst>
                                        <p:tav tm="0">
                                          <p:val>
                                            <p:strVal val="#ppt_x-0.05"/>
                                          </p:val>
                                        </p:tav>
                                        <p:tav tm="100000">
                                          <p:val>
                                            <p:strVal val="#ppt_x"/>
                                          </p:val>
                                        </p:tav>
                                      </p:tavLst>
                                    </p:anim>
                                    <p:anim calcmode="lin" valueType="num">
                                      <p:cBhvr>
                                        <p:cTn id="550" dur="200" accel="100000" fill="hold">
                                          <p:stCondLst>
                                            <p:cond delay="800"/>
                                          </p:stCondLst>
                                        </p:cTn>
                                        <p:tgtEl>
                                          <p:spTgt spid="78"/>
                                        </p:tgtEl>
                                        <p:attrNameLst>
                                          <p:attrName>ppt_y</p:attrName>
                                        </p:attrNameLst>
                                      </p:cBhvr>
                                      <p:tavLst>
                                        <p:tav tm="0">
                                          <p:val>
                                            <p:strVal val="#ppt_y+0.1"/>
                                          </p:val>
                                        </p:tav>
                                        <p:tav tm="100000">
                                          <p:val>
                                            <p:strVal val="#ppt_y"/>
                                          </p:val>
                                        </p:tav>
                                      </p:tavLst>
                                    </p:anim>
                                  </p:childTnLst>
                                </p:cTn>
                              </p:par>
                            </p:childTnLst>
                          </p:cTn>
                        </p:par>
                      </p:childTnLst>
                    </p:cTn>
                  </p:par>
                  <p:par>
                    <p:cTn id="551" fill="hold">
                      <p:stCondLst>
                        <p:cond delay="indefinite"/>
                      </p:stCondLst>
                      <p:childTnLst>
                        <p:par>
                          <p:cTn id="552" fill="hold">
                            <p:stCondLst>
                              <p:cond delay="0"/>
                            </p:stCondLst>
                            <p:childTnLst>
                              <p:par>
                                <p:cTn id="553" presetID="8" presetClass="entr" presetSubtype="16" fill="hold" grpId="0" nodeType="clickEffect">
                                  <p:stCondLst>
                                    <p:cond delay="0"/>
                                  </p:stCondLst>
                                  <p:childTnLst>
                                    <p:set>
                                      <p:cBhvr>
                                        <p:cTn id="554" dur="1" fill="hold">
                                          <p:stCondLst>
                                            <p:cond delay="0"/>
                                          </p:stCondLst>
                                        </p:cTn>
                                        <p:tgtEl>
                                          <p:spTgt spid="53"/>
                                        </p:tgtEl>
                                        <p:attrNameLst>
                                          <p:attrName>style.visibility</p:attrName>
                                        </p:attrNameLst>
                                      </p:cBhvr>
                                      <p:to>
                                        <p:strVal val="visible"/>
                                      </p:to>
                                    </p:set>
                                    <p:animEffect transition="in" filter="diamond(in)">
                                      <p:cBhvr>
                                        <p:cTn id="555" dur="2000"/>
                                        <p:tgtEl>
                                          <p:spTgt spid="53"/>
                                        </p:tgtEl>
                                      </p:cBhvr>
                                    </p:animEffect>
                                  </p:childTnLst>
                                </p:cTn>
                              </p:par>
                              <p:par>
                                <p:cTn id="556" presetID="8" presetClass="entr" presetSubtype="16" fill="hold" grpId="0" nodeType="withEffect">
                                  <p:stCondLst>
                                    <p:cond delay="0"/>
                                  </p:stCondLst>
                                  <p:childTnLst>
                                    <p:set>
                                      <p:cBhvr>
                                        <p:cTn id="557" dur="1" fill="hold">
                                          <p:stCondLst>
                                            <p:cond delay="0"/>
                                          </p:stCondLst>
                                        </p:cTn>
                                        <p:tgtEl>
                                          <p:spTgt spid="57"/>
                                        </p:tgtEl>
                                        <p:attrNameLst>
                                          <p:attrName>style.visibility</p:attrName>
                                        </p:attrNameLst>
                                      </p:cBhvr>
                                      <p:to>
                                        <p:strVal val="visible"/>
                                      </p:to>
                                    </p:set>
                                    <p:animEffect transition="in" filter="diamond(in)">
                                      <p:cBhvr>
                                        <p:cTn id="558" dur="2000"/>
                                        <p:tgtEl>
                                          <p:spTgt spid="57"/>
                                        </p:tgtEl>
                                      </p:cBhvr>
                                    </p:animEffect>
                                  </p:childTnLst>
                                </p:cTn>
                              </p:par>
                              <p:par>
                                <p:cTn id="559" presetID="8" presetClass="entr" presetSubtype="16" fill="hold" grpId="0" nodeType="withEffect">
                                  <p:stCondLst>
                                    <p:cond delay="0"/>
                                  </p:stCondLst>
                                  <p:childTnLst>
                                    <p:set>
                                      <p:cBhvr>
                                        <p:cTn id="560" dur="1" fill="hold">
                                          <p:stCondLst>
                                            <p:cond delay="0"/>
                                          </p:stCondLst>
                                        </p:cTn>
                                        <p:tgtEl>
                                          <p:spTgt spid="60"/>
                                        </p:tgtEl>
                                        <p:attrNameLst>
                                          <p:attrName>style.visibility</p:attrName>
                                        </p:attrNameLst>
                                      </p:cBhvr>
                                      <p:to>
                                        <p:strVal val="visible"/>
                                      </p:to>
                                    </p:set>
                                    <p:animEffect transition="in" filter="diamond(in)">
                                      <p:cBhvr>
                                        <p:cTn id="561" dur="2000"/>
                                        <p:tgtEl>
                                          <p:spTgt spid="60"/>
                                        </p:tgtEl>
                                      </p:cBhvr>
                                    </p:animEffect>
                                  </p:childTnLst>
                                </p:cTn>
                              </p:par>
                              <p:par>
                                <p:cTn id="562" presetID="8" presetClass="entr" presetSubtype="16" fill="hold" grpId="0" nodeType="withEffect">
                                  <p:stCondLst>
                                    <p:cond delay="0"/>
                                  </p:stCondLst>
                                  <p:childTnLst>
                                    <p:set>
                                      <p:cBhvr>
                                        <p:cTn id="563" dur="1" fill="hold">
                                          <p:stCondLst>
                                            <p:cond delay="0"/>
                                          </p:stCondLst>
                                        </p:cTn>
                                        <p:tgtEl>
                                          <p:spTgt spid="62"/>
                                        </p:tgtEl>
                                        <p:attrNameLst>
                                          <p:attrName>style.visibility</p:attrName>
                                        </p:attrNameLst>
                                      </p:cBhvr>
                                      <p:to>
                                        <p:strVal val="visible"/>
                                      </p:to>
                                    </p:set>
                                    <p:animEffect transition="in" filter="diamond(in)">
                                      <p:cBhvr>
                                        <p:cTn id="564" dur="2000"/>
                                        <p:tgtEl>
                                          <p:spTgt spid="62"/>
                                        </p:tgtEl>
                                      </p:cBhvr>
                                    </p:animEffect>
                                  </p:childTnLst>
                                </p:cTn>
                              </p:par>
                              <p:par>
                                <p:cTn id="565" presetID="8" presetClass="entr" presetSubtype="16" fill="hold" grpId="0" nodeType="withEffect">
                                  <p:stCondLst>
                                    <p:cond delay="0"/>
                                  </p:stCondLst>
                                  <p:childTnLst>
                                    <p:set>
                                      <p:cBhvr>
                                        <p:cTn id="566" dur="1" fill="hold">
                                          <p:stCondLst>
                                            <p:cond delay="0"/>
                                          </p:stCondLst>
                                        </p:cTn>
                                        <p:tgtEl>
                                          <p:spTgt spid="59"/>
                                        </p:tgtEl>
                                        <p:attrNameLst>
                                          <p:attrName>style.visibility</p:attrName>
                                        </p:attrNameLst>
                                      </p:cBhvr>
                                      <p:to>
                                        <p:strVal val="visible"/>
                                      </p:to>
                                    </p:set>
                                    <p:animEffect transition="in" filter="diamond(in)">
                                      <p:cBhvr>
                                        <p:cTn id="567" dur="2000"/>
                                        <p:tgtEl>
                                          <p:spTgt spid="59"/>
                                        </p:tgtEl>
                                      </p:cBhvr>
                                    </p:animEffect>
                                  </p:childTnLst>
                                </p:cTn>
                              </p:par>
                            </p:childTnLst>
                          </p:cTn>
                        </p:par>
                      </p:childTnLst>
                    </p:cTn>
                  </p:par>
                  <p:par>
                    <p:cTn id="568" fill="hold">
                      <p:stCondLst>
                        <p:cond delay="indefinite"/>
                      </p:stCondLst>
                      <p:childTnLst>
                        <p:par>
                          <p:cTn id="569" fill="hold">
                            <p:stCondLst>
                              <p:cond delay="0"/>
                            </p:stCondLst>
                            <p:childTnLst>
                              <p:par>
                                <p:cTn id="570" presetID="8" presetClass="exit" presetSubtype="16" fill="hold" grpId="1" nodeType="clickEffect">
                                  <p:stCondLst>
                                    <p:cond delay="0"/>
                                  </p:stCondLst>
                                  <p:childTnLst>
                                    <p:animEffect transition="out" filter="diamond(in)">
                                      <p:cBhvr>
                                        <p:cTn id="571" dur="2000"/>
                                        <p:tgtEl>
                                          <p:spTgt spid="53"/>
                                        </p:tgtEl>
                                      </p:cBhvr>
                                    </p:animEffect>
                                    <p:set>
                                      <p:cBhvr>
                                        <p:cTn id="572" dur="1" fill="hold">
                                          <p:stCondLst>
                                            <p:cond delay="1999"/>
                                          </p:stCondLst>
                                        </p:cTn>
                                        <p:tgtEl>
                                          <p:spTgt spid="53"/>
                                        </p:tgtEl>
                                        <p:attrNameLst>
                                          <p:attrName>style.visibility</p:attrName>
                                        </p:attrNameLst>
                                      </p:cBhvr>
                                      <p:to>
                                        <p:strVal val="hidden"/>
                                      </p:to>
                                    </p:set>
                                  </p:childTnLst>
                                </p:cTn>
                              </p:par>
                              <p:par>
                                <p:cTn id="573" presetID="8" presetClass="exit" presetSubtype="16" fill="hold" grpId="1" nodeType="withEffect">
                                  <p:stCondLst>
                                    <p:cond delay="0"/>
                                  </p:stCondLst>
                                  <p:childTnLst>
                                    <p:animEffect transition="out" filter="diamond(in)">
                                      <p:cBhvr>
                                        <p:cTn id="574" dur="2000"/>
                                        <p:tgtEl>
                                          <p:spTgt spid="57"/>
                                        </p:tgtEl>
                                      </p:cBhvr>
                                    </p:animEffect>
                                    <p:set>
                                      <p:cBhvr>
                                        <p:cTn id="575" dur="1" fill="hold">
                                          <p:stCondLst>
                                            <p:cond delay="1999"/>
                                          </p:stCondLst>
                                        </p:cTn>
                                        <p:tgtEl>
                                          <p:spTgt spid="57"/>
                                        </p:tgtEl>
                                        <p:attrNameLst>
                                          <p:attrName>style.visibility</p:attrName>
                                        </p:attrNameLst>
                                      </p:cBhvr>
                                      <p:to>
                                        <p:strVal val="hidden"/>
                                      </p:to>
                                    </p:set>
                                  </p:childTnLst>
                                </p:cTn>
                              </p:par>
                              <p:par>
                                <p:cTn id="576" presetID="8" presetClass="exit" presetSubtype="16" fill="hold" grpId="1" nodeType="withEffect">
                                  <p:stCondLst>
                                    <p:cond delay="0"/>
                                  </p:stCondLst>
                                  <p:childTnLst>
                                    <p:animEffect transition="out" filter="diamond(in)">
                                      <p:cBhvr>
                                        <p:cTn id="577" dur="2000"/>
                                        <p:tgtEl>
                                          <p:spTgt spid="60"/>
                                        </p:tgtEl>
                                      </p:cBhvr>
                                    </p:animEffect>
                                    <p:set>
                                      <p:cBhvr>
                                        <p:cTn id="578" dur="1" fill="hold">
                                          <p:stCondLst>
                                            <p:cond delay="1999"/>
                                          </p:stCondLst>
                                        </p:cTn>
                                        <p:tgtEl>
                                          <p:spTgt spid="60"/>
                                        </p:tgtEl>
                                        <p:attrNameLst>
                                          <p:attrName>style.visibility</p:attrName>
                                        </p:attrNameLst>
                                      </p:cBhvr>
                                      <p:to>
                                        <p:strVal val="hidden"/>
                                      </p:to>
                                    </p:set>
                                  </p:childTnLst>
                                </p:cTn>
                              </p:par>
                              <p:par>
                                <p:cTn id="579" presetID="8" presetClass="exit" presetSubtype="16" fill="hold" grpId="1" nodeType="withEffect">
                                  <p:stCondLst>
                                    <p:cond delay="0"/>
                                  </p:stCondLst>
                                  <p:childTnLst>
                                    <p:animEffect transition="out" filter="diamond(in)">
                                      <p:cBhvr>
                                        <p:cTn id="580" dur="2000"/>
                                        <p:tgtEl>
                                          <p:spTgt spid="62"/>
                                        </p:tgtEl>
                                      </p:cBhvr>
                                    </p:animEffect>
                                    <p:set>
                                      <p:cBhvr>
                                        <p:cTn id="581" dur="1" fill="hold">
                                          <p:stCondLst>
                                            <p:cond delay="1999"/>
                                          </p:stCondLst>
                                        </p:cTn>
                                        <p:tgtEl>
                                          <p:spTgt spid="62"/>
                                        </p:tgtEl>
                                        <p:attrNameLst>
                                          <p:attrName>style.visibility</p:attrName>
                                        </p:attrNameLst>
                                      </p:cBhvr>
                                      <p:to>
                                        <p:strVal val="hidden"/>
                                      </p:to>
                                    </p:set>
                                  </p:childTnLst>
                                </p:cTn>
                              </p:par>
                              <p:par>
                                <p:cTn id="582" presetID="8" presetClass="exit" presetSubtype="16" fill="hold" grpId="1" nodeType="withEffect">
                                  <p:stCondLst>
                                    <p:cond delay="0"/>
                                  </p:stCondLst>
                                  <p:childTnLst>
                                    <p:animEffect transition="out" filter="diamond(in)">
                                      <p:cBhvr>
                                        <p:cTn id="583" dur="2000"/>
                                        <p:tgtEl>
                                          <p:spTgt spid="59"/>
                                        </p:tgtEl>
                                      </p:cBhvr>
                                    </p:animEffect>
                                    <p:set>
                                      <p:cBhvr>
                                        <p:cTn id="584" dur="1" fill="hold">
                                          <p:stCondLst>
                                            <p:cond delay="1999"/>
                                          </p:stCondLst>
                                        </p:cTn>
                                        <p:tgtEl>
                                          <p:spTgt spid="59"/>
                                        </p:tgtEl>
                                        <p:attrNameLst>
                                          <p:attrName>style.visibility</p:attrName>
                                        </p:attrNameLst>
                                      </p:cBhvr>
                                      <p:to>
                                        <p:strVal val="hidden"/>
                                      </p:to>
                                    </p:set>
                                  </p:childTnLst>
                                </p:cTn>
                              </p:par>
                            </p:childTnLst>
                          </p:cTn>
                        </p:par>
                      </p:childTnLst>
                    </p:cTn>
                  </p:par>
                  <p:par>
                    <p:cTn id="585" fill="hold">
                      <p:stCondLst>
                        <p:cond delay="indefinite"/>
                      </p:stCondLst>
                      <p:childTnLst>
                        <p:par>
                          <p:cTn id="586" fill="hold">
                            <p:stCondLst>
                              <p:cond delay="0"/>
                            </p:stCondLst>
                            <p:childTnLst>
                              <p:par>
                                <p:cTn id="587" presetID="30" presetClass="entr" presetSubtype="0" fill="hold" grpId="0" nodeType="clickEffect">
                                  <p:stCondLst>
                                    <p:cond delay="0"/>
                                  </p:stCondLst>
                                  <p:childTnLst>
                                    <p:set>
                                      <p:cBhvr>
                                        <p:cTn id="588" dur="1" fill="hold">
                                          <p:stCondLst>
                                            <p:cond delay="0"/>
                                          </p:stCondLst>
                                        </p:cTn>
                                        <p:tgtEl>
                                          <p:spTgt spid="80"/>
                                        </p:tgtEl>
                                        <p:attrNameLst>
                                          <p:attrName>style.visibility</p:attrName>
                                        </p:attrNameLst>
                                      </p:cBhvr>
                                      <p:to>
                                        <p:strVal val="visible"/>
                                      </p:to>
                                    </p:set>
                                    <p:animEffect transition="in" filter="fade">
                                      <p:cBhvr>
                                        <p:cTn id="589" dur="800" decel="100000"/>
                                        <p:tgtEl>
                                          <p:spTgt spid="80"/>
                                        </p:tgtEl>
                                      </p:cBhvr>
                                    </p:animEffect>
                                    <p:anim calcmode="lin" valueType="num">
                                      <p:cBhvr>
                                        <p:cTn id="590" dur="800" decel="100000" fill="hold"/>
                                        <p:tgtEl>
                                          <p:spTgt spid="80"/>
                                        </p:tgtEl>
                                        <p:attrNameLst>
                                          <p:attrName>style.rotation</p:attrName>
                                        </p:attrNameLst>
                                      </p:cBhvr>
                                      <p:tavLst>
                                        <p:tav tm="0">
                                          <p:val>
                                            <p:fltVal val="-90"/>
                                          </p:val>
                                        </p:tav>
                                        <p:tav tm="100000">
                                          <p:val>
                                            <p:fltVal val="0"/>
                                          </p:val>
                                        </p:tav>
                                      </p:tavLst>
                                    </p:anim>
                                    <p:anim calcmode="lin" valueType="num">
                                      <p:cBhvr>
                                        <p:cTn id="591" dur="800" decel="100000" fill="hold"/>
                                        <p:tgtEl>
                                          <p:spTgt spid="80"/>
                                        </p:tgtEl>
                                        <p:attrNameLst>
                                          <p:attrName>ppt_x</p:attrName>
                                        </p:attrNameLst>
                                      </p:cBhvr>
                                      <p:tavLst>
                                        <p:tav tm="0">
                                          <p:val>
                                            <p:strVal val="#ppt_x+0.4"/>
                                          </p:val>
                                        </p:tav>
                                        <p:tav tm="100000">
                                          <p:val>
                                            <p:strVal val="#ppt_x-0.05"/>
                                          </p:val>
                                        </p:tav>
                                      </p:tavLst>
                                    </p:anim>
                                    <p:anim calcmode="lin" valueType="num">
                                      <p:cBhvr>
                                        <p:cTn id="592" dur="800" decel="100000" fill="hold"/>
                                        <p:tgtEl>
                                          <p:spTgt spid="80"/>
                                        </p:tgtEl>
                                        <p:attrNameLst>
                                          <p:attrName>ppt_y</p:attrName>
                                        </p:attrNameLst>
                                      </p:cBhvr>
                                      <p:tavLst>
                                        <p:tav tm="0">
                                          <p:val>
                                            <p:strVal val="#ppt_y-0.4"/>
                                          </p:val>
                                        </p:tav>
                                        <p:tav tm="100000">
                                          <p:val>
                                            <p:strVal val="#ppt_y+0.1"/>
                                          </p:val>
                                        </p:tav>
                                      </p:tavLst>
                                    </p:anim>
                                    <p:anim calcmode="lin" valueType="num">
                                      <p:cBhvr>
                                        <p:cTn id="593" dur="200" accel="100000" fill="hold">
                                          <p:stCondLst>
                                            <p:cond delay="800"/>
                                          </p:stCondLst>
                                        </p:cTn>
                                        <p:tgtEl>
                                          <p:spTgt spid="80"/>
                                        </p:tgtEl>
                                        <p:attrNameLst>
                                          <p:attrName>ppt_x</p:attrName>
                                        </p:attrNameLst>
                                      </p:cBhvr>
                                      <p:tavLst>
                                        <p:tav tm="0">
                                          <p:val>
                                            <p:strVal val="#ppt_x-0.05"/>
                                          </p:val>
                                        </p:tav>
                                        <p:tav tm="100000">
                                          <p:val>
                                            <p:strVal val="#ppt_x"/>
                                          </p:val>
                                        </p:tav>
                                      </p:tavLst>
                                    </p:anim>
                                    <p:anim calcmode="lin" valueType="num">
                                      <p:cBhvr>
                                        <p:cTn id="594" dur="200" accel="100000" fill="hold">
                                          <p:stCondLst>
                                            <p:cond delay="800"/>
                                          </p:stCondLst>
                                        </p:cTn>
                                        <p:tgtEl>
                                          <p:spTgt spid="80"/>
                                        </p:tgtEl>
                                        <p:attrNameLst>
                                          <p:attrName>ppt_y</p:attrName>
                                        </p:attrNameLst>
                                      </p:cBhvr>
                                      <p:tavLst>
                                        <p:tav tm="0">
                                          <p:val>
                                            <p:strVal val="#ppt_y+0.1"/>
                                          </p:val>
                                        </p:tav>
                                        <p:tav tm="100000">
                                          <p:val>
                                            <p:strVal val="#ppt_y"/>
                                          </p:val>
                                        </p:tav>
                                      </p:tavLst>
                                    </p:anim>
                                  </p:childTnLst>
                                </p:cTn>
                              </p:par>
                              <p:par>
                                <p:cTn id="595" presetID="30" presetClass="entr" presetSubtype="0" fill="hold" nodeType="withEffect">
                                  <p:stCondLst>
                                    <p:cond delay="0"/>
                                  </p:stCondLst>
                                  <p:childTnLst>
                                    <p:set>
                                      <p:cBhvr>
                                        <p:cTn id="596" dur="1" fill="hold">
                                          <p:stCondLst>
                                            <p:cond delay="0"/>
                                          </p:stCondLst>
                                        </p:cTn>
                                        <p:tgtEl>
                                          <p:spTgt spid="87"/>
                                        </p:tgtEl>
                                        <p:attrNameLst>
                                          <p:attrName>style.visibility</p:attrName>
                                        </p:attrNameLst>
                                      </p:cBhvr>
                                      <p:to>
                                        <p:strVal val="visible"/>
                                      </p:to>
                                    </p:set>
                                    <p:animEffect transition="in" filter="fade">
                                      <p:cBhvr>
                                        <p:cTn id="597" dur="800" decel="100000"/>
                                        <p:tgtEl>
                                          <p:spTgt spid="87"/>
                                        </p:tgtEl>
                                      </p:cBhvr>
                                    </p:animEffect>
                                    <p:anim calcmode="lin" valueType="num">
                                      <p:cBhvr>
                                        <p:cTn id="598" dur="800" decel="100000" fill="hold"/>
                                        <p:tgtEl>
                                          <p:spTgt spid="87"/>
                                        </p:tgtEl>
                                        <p:attrNameLst>
                                          <p:attrName>style.rotation</p:attrName>
                                        </p:attrNameLst>
                                      </p:cBhvr>
                                      <p:tavLst>
                                        <p:tav tm="0">
                                          <p:val>
                                            <p:fltVal val="-90"/>
                                          </p:val>
                                        </p:tav>
                                        <p:tav tm="100000">
                                          <p:val>
                                            <p:fltVal val="0"/>
                                          </p:val>
                                        </p:tav>
                                      </p:tavLst>
                                    </p:anim>
                                    <p:anim calcmode="lin" valueType="num">
                                      <p:cBhvr>
                                        <p:cTn id="599" dur="800" decel="100000" fill="hold"/>
                                        <p:tgtEl>
                                          <p:spTgt spid="87"/>
                                        </p:tgtEl>
                                        <p:attrNameLst>
                                          <p:attrName>ppt_x</p:attrName>
                                        </p:attrNameLst>
                                      </p:cBhvr>
                                      <p:tavLst>
                                        <p:tav tm="0">
                                          <p:val>
                                            <p:strVal val="#ppt_x+0.4"/>
                                          </p:val>
                                        </p:tav>
                                        <p:tav tm="100000">
                                          <p:val>
                                            <p:strVal val="#ppt_x-0.05"/>
                                          </p:val>
                                        </p:tav>
                                      </p:tavLst>
                                    </p:anim>
                                    <p:anim calcmode="lin" valueType="num">
                                      <p:cBhvr>
                                        <p:cTn id="600" dur="800" decel="100000" fill="hold"/>
                                        <p:tgtEl>
                                          <p:spTgt spid="87"/>
                                        </p:tgtEl>
                                        <p:attrNameLst>
                                          <p:attrName>ppt_y</p:attrName>
                                        </p:attrNameLst>
                                      </p:cBhvr>
                                      <p:tavLst>
                                        <p:tav tm="0">
                                          <p:val>
                                            <p:strVal val="#ppt_y-0.4"/>
                                          </p:val>
                                        </p:tav>
                                        <p:tav tm="100000">
                                          <p:val>
                                            <p:strVal val="#ppt_y+0.1"/>
                                          </p:val>
                                        </p:tav>
                                      </p:tavLst>
                                    </p:anim>
                                    <p:anim calcmode="lin" valueType="num">
                                      <p:cBhvr>
                                        <p:cTn id="601"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602"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6" grpId="2" animBg="1"/>
      <p:bldP spid="9" grpId="0" animBg="1"/>
      <p:bldP spid="9" grpId="1" animBg="1"/>
      <p:bldP spid="9"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34" grpId="0" animBg="1"/>
      <p:bldP spid="34" grpId="1" animBg="1"/>
      <p:bldP spid="34" grpId="2" animBg="1"/>
      <p:bldP spid="35" grpId="0" animBg="1"/>
      <p:bldP spid="35" grpId="1" animBg="1"/>
      <p:bldP spid="35"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52" grpId="0" animBg="1"/>
      <p:bldP spid="52" grpId="1" animBg="1"/>
      <p:bldP spid="52" grpId="2" animBg="1"/>
      <p:bldP spid="54" grpId="0" animBg="1"/>
      <p:bldP spid="54" grpId="1" animBg="1"/>
      <p:bldP spid="54" grpId="2" animBg="1"/>
      <p:bldP spid="55" grpId="0" animBg="1"/>
      <p:bldP spid="55" grpId="1" animBg="1"/>
      <p:bldP spid="55" grpId="2" animBg="1"/>
      <p:bldP spid="56" grpId="0" animBg="1"/>
      <p:bldP spid="56" grpId="1" animBg="1"/>
      <p:bldP spid="56" grpId="2" animBg="1"/>
      <p:bldP spid="61" grpId="0" animBg="1"/>
      <p:bldP spid="61" grpId="1" animBg="1"/>
      <p:bldP spid="68" grpId="0" animBg="1"/>
      <p:bldP spid="69" grpId="0" animBg="1"/>
      <p:bldP spid="69" grpId="1" animBg="1"/>
      <p:bldP spid="74" grpId="0" animBg="1"/>
      <p:bldP spid="79" grpId="0" animBg="1"/>
      <p:bldP spid="80" grpId="0" animBg="1"/>
      <p:bldP spid="53" grpId="0" animBg="1"/>
      <p:bldP spid="53" grpId="1" animBg="1"/>
      <p:bldP spid="57" grpId="0" animBg="1"/>
      <p:bldP spid="57" grpId="1" animBg="1"/>
      <p:bldP spid="59" grpId="0" animBg="1"/>
      <p:bldP spid="59" grpId="1" animBg="1"/>
      <p:bldP spid="60" grpId="0" animBg="1"/>
      <p:bldP spid="60" grpId="1" animBg="1"/>
      <p:bldP spid="62" grpId="0" animBg="1"/>
      <p:bldP spid="6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285728"/>
            <a:ext cx="7582703" cy="1077218"/>
          </a:xfrm>
          <a:prstGeom prst="rect">
            <a:avLst/>
          </a:prstGeom>
          <a:noFill/>
        </p:spPr>
        <p:txBody>
          <a:bodyPr wrap="squar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Como viajar a una pagina web de otro administrador.</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2 Rectángulo"/>
          <p:cNvSpPr/>
          <p:nvPr/>
        </p:nvSpPr>
        <p:spPr>
          <a:xfrm>
            <a:off x="857224" y="1428736"/>
            <a:ext cx="7500990" cy="44291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Esta parte es más sencilla… ya que el usuario que este interesado en ver la pagina de un administrador… (por lógica) inspeccionara el contenido, pero daremos un ejemplo especifico… ya que en otras va a ser muy distinta el contenido.</a:t>
            </a:r>
          </a:p>
          <a:p>
            <a:pPr algn="ctr"/>
            <a:endParaRPr lang="es-ES" dirty="0" smtClean="0"/>
          </a:p>
          <a:p>
            <a:pPr algn="ctr"/>
            <a:r>
              <a:rPr lang="es-ES" dirty="0" smtClean="0"/>
              <a:t>Usaremos la especialidad que se esta  trabajando en este proyecto:</a:t>
            </a:r>
          </a:p>
          <a:p>
            <a:pPr algn="ctr"/>
            <a:r>
              <a:rPr lang="es-ES" dirty="0" smtClean="0"/>
              <a:t>Programación</a:t>
            </a:r>
          </a:p>
          <a:p>
            <a:pPr algn="ctr"/>
            <a:r>
              <a:rPr lang="es-ES" dirty="0" smtClean="0"/>
              <a:t>Pero con dos temas específicos de esta. </a:t>
            </a:r>
          </a:p>
          <a:p>
            <a:pPr algn="ctr"/>
            <a:r>
              <a:rPr lang="es-ES" dirty="0" smtClean="0"/>
              <a:t>(Desarrolla Software de Aplicación utilizando Programación Orientada a Objetos</a:t>
            </a:r>
          </a:p>
          <a:p>
            <a:pPr algn="ctr"/>
            <a:r>
              <a:rPr lang="es-ES" dirty="0" smtClean="0"/>
              <a:t>Y</a:t>
            </a:r>
          </a:p>
          <a:p>
            <a:pPr algn="ctr"/>
            <a:r>
              <a:rPr lang="es-ES" dirty="0" smtClean="0"/>
              <a:t>Diseña y Administra Bases de Datos Avanzadas).</a:t>
            </a:r>
          </a:p>
          <a:p>
            <a:pPr algn="ctr"/>
            <a:endParaRPr lang="es-MX"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5 Imagen"/>
          <p:cNvPicPr/>
          <p:nvPr/>
        </p:nvPicPr>
        <p:blipFill rotWithShape="1">
          <a:blip r:embed="rId2" cstate="print">
            <a:extLst>
              <a:ext uri="{28A0092B-C50C-407E-A947-70E740481C1C}">
                <a14:useLocalDpi xmlns:a14="http://schemas.microsoft.com/office/drawing/2010/main" xmlns="" val="0"/>
              </a:ext>
            </a:extLst>
          </a:blip>
          <a:srcRect l="7813" t="3261" r="20683" b="14402"/>
          <a:stretch/>
        </p:blipFill>
        <p:spPr bwMode="auto">
          <a:xfrm>
            <a:off x="801188" y="1259877"/>
            <a:ext cx="7397750" cy="5500702"/>
          </a:xfrm>
          <a:prstGeom prst="rect">
            <a:avLst/>
          </a:prstGeom>
          <a:ln>
            <a:noFill/>
          </a:ln>
          <a:extLst>
            <a:ext uri="{53640926-AAD7-44D8-BBD7-CCE9431645EC}">
              <a14:shadowObscured xmlns:a14="http://schemas.microsoft.com/office/drawing/2010/main" xmlns=""/>
            </a:ext>
          </a:extLst>
        </p:spPr>
      </p:pic>
      <p:sp>
        <p:nvSpPr>
          <p:cNvPr id="36" name="35 Rectángulo"/>
          <p:cNvSpPr/>
          <p:nvPr/>
        </p:nvSpPr>
        <p:spPr>
          <a:xfrm>
            <a:off x="2357422" y="285728"/>
            <a:ext cx="4554452" cy="769441"/>
          </a:xfrm>
          <a:prstGeom prst="rect">
            <a:avLst/>
          </a:prstGeom>
          <a:noFill/>
        </p:spPr>
        <p:txBody>
          <a:bodyPr wrap="none" lIns="91440" tIns="45720" rIns="91440" bIns="45720">
            <a:spAutoFit/>
          </a:bodyPr>
          <a:lstStyle/>
          <a:p>
            <a:pPr algn="ctr"/>
            <a:r>
              <a:rPr lang="es-E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Pagina principal</a:t>
            </a:r>
            <a:endParaRPr lang="es-ES" sz="4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2 Rectángulo"/>
          <p:cNvSpPr/>
          <p:nvPr/>
        </p:nvSpPr>
        <p:spPr>
          <a:xfrm>
            <a:off x="571472" y="285728"/>
            <a:ext cx="6497344" cy="928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200" dirty="0" smtClean="0"/>
              <a:t>Para empezar (una vez ingresada la dirección en el buscador, por ejemplo </a:t>
            </a:r>
          </a:p>
          <a:p>
            <a:pPr algn="ctr"/>
            <a:r>
              <a:rPr lang="es-ES" sz="1200" dirty="0" smtClean="0">
                <a:solidFill>
                  <a:schemeClr val="accent2"/>
                </a:solidFill>
              </a:rPr>
              <a:t>“http://d34d-p03t7.webnode.mx/”</a:t>
            </a:r>
            <a:r>
              <a:rPr lang="es-ES" sz="1200" dirty="0" smtClean="0"/>
              <a:t>), saldrá la primera pestaña de este blog (INICIO) que se encuentra ubicada en el Men</a:t>
            </a:r>
            <a:r>
              <a:rPr lang="es-ES" sz="1200" dirty="0"/>
              <a:t>ú</a:t>
            </a:r>
            <a:endParaRPr lang="es-MX" sz="1200" dirty="0"/>
          </a:p>
        </p:txBody>
      </p:sp>
      <p:cxnSp>
        <p:nvCxnSpPr>
          <p:cNvPr id="6" name="5 Conector recto de flecha"/>
          <p:cNvCxnSpPr/>
          <p:nvPr/>
        </p:nvCxnSpPr>
        <p:spPr>
          <a:xfrm>
            <a:off x="1000100" y="785794"/>
            <a:ext cx="0" cy="6429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9 Conector recto de flecha"/>
          <p:cNvCxnSpPr/>
          <p:nvPr/>
        </p:nvCxnSpPr>
        <p:spPr>
          <a:xfrm>
            <a:off x="6268652" y="785794"/>
            <a:ext cx="1111660" cy="1851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a:off x="2722460" y="150820"/>
            <a:ext cx="3357554" cy="121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El menú se compone de pestañas que el administrador inserto para la composición de su blog (en este caso se compone de INICIO, TEMA, PRACTICA, REFERENCIAS y </a:t>
            </a:r>
            <a:r>
              <a:rPr lang="es-ES" sz="1050" dirty="0" smtClean="0"/>
              <a:t>DISEÑA Y ADMINISTRA BASES DE DATOS AVANZADAS).</a:t>
            </a:r>
            <a:endParaRPr lang="es-ES" sz="1000" dirty="0" smtClean="0"/>
          </a:p>
          <a:p>
            <a:pPr algn="ctr"/>
            <a:endParaRPr lang="es-MX" sz="1000" dirty="0"/>
          </a:p>
        </p:txBody>
      </p:sp>
      <p:cxnSp>
        <p:nvCxnSpPr>
          <p:cNvPr id="20" name="19 Conector recto de flecha"/>
          <p:cNvCxnSpPr/>
          <p:nvPr/>
        </p:nvCxnSpPr>
        <p:spPr>
          <a:xfrm>
            <a:off x="5750727" y="1000108"/>
            <a:ext cx="1035851" cy="12767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5" name="24 Rectángulo"/>
          <p:cNvSpPr/>
          <p:nvPr/>
        </p:nvSpPr>
        <p:spPr>
          <a:xfrm>
            <a:off x="373058" y="4929198"/>
            <a:ext cx="2770181" cy="642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Las novedades son los comentarios del administrador, acerca de los documentos mas recientes que se han publicado. </a:t>
            </a:r>
            <a:endParaRPr lang="es-MX" sz="1000" dirty="0"/>
          </a:p>
        </p:txBody>
      </p:sp>
      <p:cxnSp>
        <p:nvCxnSpPr>
          <p:cNvPr id="27" name="26 Conector recto de flecha"/>
          <p:cNvCxnSpPr>
            <a:stCxn id="25" idx="0"/>
          </p:cNvCxnSpPr>
          <p:nvPr/>
        </p:nvCxnSpPr>
        <p:spPr>
          <a:xfrm flipV="1">
            <a:off x="1758149" y="2780928"/>
            <a:ext cx="509595" cy="21482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29 Rectángulo"/>
          <p:cNvSpPr/>
          <p:nvPr/>
        </p:nvSpPr>
        <p:spPr>
          <a:xfrm>
            <a:off x="6786578" y="5241086"/>
            <a:ext cx="1484297" cy="151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El Contacto se requiere por si hay algún problema (con la pagina) o una solicitud que el usuario desee sobre el tema (Programación).</a:t>
            </a:r>
            <a:endParaRPr lang="es-MX" sz="1000" dirty="0"/>
          </a:p>
        </p:txBody>
      </p:sp>
      <p:cxnSp>
        <p:nvCxnSpPr>
          <p:cNvPr id="32" name="31 Conector recto de flecha"/>
          <p:cNvCxnSpPr>
            <a:stCxn id="30" idx="0"/>
          </p:cNvCxnSpPr>
          <p:nvPr/>
        </p:nvCxnSpPr>
        <p:spPr>
          <a:xfrm flipH="1" flipV="1">
            <a:off x="7380312" y="4653136"/>
            <a:ext cx="148415" cy="5879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5" name="34 Rectángulo"/>
          <p:cNvSpPr/>
          <p:nvPr/>
        </p:nvSpPr>
        <p:spPr>
          <a:xfrm>
            <a:off x="726741" y="2852936"/>
            <a:ext cx="3059441" cy="1757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Esta pestaña nos muestra el cuadro de bienvenida por parte del administrador hacia los usuarios que ingresen a esta pagina</a:t>
            </a:r>
          </a:p>
          <a:p>
            <a:pPr algn="ctr"/>
            <a:r>
              <a:rPr lang="es-ES" sz="1000" dirty="0" smtClean="0"/>
              <a:t>(en este caso se presenta:</a:t>
            </a:r>
          </a:p>
          <a:p>
            <a:pPr algn="ctr"/>
            <a:r>
              <a:rPr lang="es-ES" sz="1000" dirty="0" smtClean="0">
                <a:solidFill>
                  <a:schemeClr val="bg2">
                    <a:lumMod val="50000"/>
                  </a:schemeClr>
                </a:solidFill>
              </a:rPr>
              <a:t>La escuela, su nombre y logotipo de la escuela</a:t>
            </a:r>
            <a:r>
              <a:rPr lang="es-ES" sz="1000" dirty="0" smtClean="0"/>
              <a:t>,</a:t>
            </a:r>
          </a:p>
          <a:p>
            <a:pPr algn="ctr"/>
            <a:r>
              <a:rPr lang="es-ES" sz="1000" dirty="0">
                <a:solidFill>
                  <a:schemeClr val="accent2">
                    <a:lumMod val="75000"/>
                  </a:schemeClr>
                </a:solidFill>
              </a:rPr>
              <a:t>L</a:t>
            </a:r>
            <a:r>
              <a:rPr lang="es-ES" sz="1000" dirty="0" smtClean="0">
                <a:solidFill>
                  <a:schemeClr val="accent2">
                    <a:lumMod val="75000"/>
                  </a:schemeClr>
                </a:solidFill>
              </a:rPr>
              <a:t>a Asignatura que se lleva acabo,</a:t>
            </a:r>
          </a:p>
          <a:p>
            <a:pPr algn="ctr"/>
            <a:r>
              <a:rPr lang="es-ES" sz="1000" dirty="0" smtClean="0">
                <a:solidFill>
                  <a:srgbClr val="00B050"/>
                </a:solidFill>
              </a:rPr>
              <a:t>El profesor encargado de esta materia,</a:t>
            </a:r>
            <a:endParaRPr lang="es-ES" sz="1000" dirty="0" smtClean="0"/>
          </a:p>
          <a:p>
            <a:pPr algn="ctr"/>
            <a:r>
              <a:rPr lang="es-ES" sz="1000" dirty="0" smtClean="0">
                <a:solidFill>
                  <a:schemeClr val="accent3">
                    <a:lumMod val="60000"/>
                    <a:lumOff val="40000"/>
                  </a:schemeClr>
                </a:solidFill>
              </a:rPr>
              <a:t> El nombre de los integrantes que lo administran,</a:t>
            </a:r>
          </a:p>
          <a:p>
            <a:pPr algn="ctr"/>
            <a:r>
              <a:rPr lang="es-ES" sz="1000" dirty="0" smtClean="0">
                <a:solidFill>
                  <a:srgbClr val="7030A0"/>
                </a:solidFill>
              </a:rPr>
              <a:t>El Grado, Grupo y Turno al que pertenecen</a:t>
            </a:r>
            <a:r>
              <a:rPr lang="es-ES" sz="1000" dirty="0" smtClean="0"/>
              <a:t>).</a:t>
            </a:r>
            <a:endParaRPr lang="es-MX" sz="1000" dirty="0"/>
          </a:p>
        </p:txBody>
      </p:sp>
      <p:sp>
        <p:nvSpPr>
          <p:cNvPr id="39" name="38 Rectángulo"/>
          <p:cNvSpPr/>
          <p:nvPr/>
        </p:nvSpPr>
        <p:spPr>
          <a:xfrm>
            <a:off x="928662" y="1571612"/>
            <a:ext cx="3813866" cy="646331"/>
          </a:xfrm>
          <a:prstGeom prst="rect">
            <a:avLst/>
          </a:prstGeom>
          <a:noFill/>
        </p:spPr>
        <p:txBody>
          <a:bodyPr wrap="none" lIns="91440" tIns="45720" rIns="91440" bIns="45720">
            <a:spAutoFit/>
          </a:bodyPr>
          <a:lstStyle/>
          <a:p>
            <a:pPr algn="ctr"/>
            <a:r>
              <a:rPr lang="es-E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Pestaña “INICIO”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2" name="71 Rectángulo"/>
          <p:cNvSpPr/>
          <p:nvPr/>
        </p:nvSpPr>
        <p:spPr>
          <a:xfrm>
            <a:off x="7072331" y="71414"/>
            <a:ext cx="1928826" cy="121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El buscador es una herramienta para que el usuario ingrese rápidamente a lo que desee ver. Los resultados se mostraran con relación a las palabras escritas.</a:t>
            </a:r>
            <a:endParaRPr lang="es-MX" sz="1000" dirty="0"/>
          </a:p>
        </p:txBody>
      </p:sp>
      <p:cxnSp>
        <p:nvCxnSpPr>
          <p:cNvPr id="74" name="73 Conector recto de flecha"/>
          <p:cNvCxnSpPr>
            <a:stCxn id="72" idx="2"/>
          </p:cNvCxnSpPr>
          <p:nvPr/>
        </p:nvCxnSpPr>
        <p:spPr>
          <a:xfrm>
            <a:off x="8036744" y="1285860"/>
            <a:ext cx="0" cy="6309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3" name="42 Conector recto de flecha"/>
          <p:cNvCxnSpPr/>
          <p:nvPr/>
        </p:nvCxnSpPr>
        <p:spPr>
          <a:xfrm flipV="1">
            <a:off x="3500430" y="3356992"/>
            <a:ext cx="423498"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51 Conector recto de flecha"/>
          <p:cNvCxnSpPr/>
          <p:nvPr/>
        </p:nvCxnSpPr>
        <p:spPr>
          <a:xfrm>
            <a:off x="3288681" y="3855063"/>
            <a:ext cx="668949" cy="10314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3" name="52 Conector recto de flecha"/>
          <p:cNvCxnSpPr/>
          <p:nvPr/>
        </p:nvCxnSpPr>
        <p:spPr>
          <a:xfrm>
            <a:off x="3398403" y="4010228"/>
            <a:ext cx="559227" cy="244396"/>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54" name="53 Conector recto de flecha"/>
          <p:cNvCxnSpPr/>
          <p:nvPr/>
        </p:nvCxnSpPr>
        <p:spPr>
          <a:xfrm>
            <a:off x="3398403" y="4263042"/>
            <a:ext cx="673531" cy="39009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5" name="54 Conector recto de flecha"/>
          <p:cNvCxnSpPr/>
          <p:nvPr/>
        </p:nvCxnSpPr>
        <p:spPr>
          <a:xfrm>
            <a:off x="3581366" y="4551074"/>
            <a:ext cx="490568" cy="46210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9" name="48 Forma libre"/>
          <p:cNvSpPr/>
          <p:nvPr/>
        </p:nvSpPr>
        <p:spPr>
          <a:xfrm>
            <a:off x="3861767" y="2732143"/>
            <a:ext cx="2598976" cy="954501"/>
          </a:xfrm>
          <a:custGeom>
            <a:avLst/>
            <a:gdLst>
              <a:gd name="connsiteX0" fmla="*/ 93288 w 2598976"/>
              <a:gd name="connsiteY0" fmla="*/ 539867 h 954501"/>
              <a:gd name="connsiteX1" fmla="*/ 93288 w 2598976"/>
              <a:gd name="connsiteY1" fmla="*/ 165293 h 954501"/>
              <a:gd name="connsiteX2" fmla="*/ 1062773 w 2598976"/>
              <a:gd name="connsiteY2" fmla="*/ 40 h 954501"/>
              <a:gd name="connsiteX3" fmla="*/ 2252594 w 2598976"/>
              <a:gd name="connsiteY3" fmla="*/ 154276 h 954501"/>
              <a:gd name="connsiteX4" fmla="*/ 2572084 w 2598976"/>
              <a:gd name="connsiteY4" fmla="*/ 572917 h 954501"/>
              <a:gd name="connsiteX5" fmla="*/ 1690734 w 2598976"/>
              <a:gd name="connsiteY5" fmla="*/ 881390 h 954501"/>
              <a:gd name="connsiteX6" fmla="*/ 710233 w 2598976"/>
              <a:gd name="connsiteY6" fmla="*/ 947491 h 954501"/>
              <a:gd name="connsiteX7" fmla="*/ 148373 w 2598976"/>
              <a:gd name="connsiteY7" fmla="*/ 760204 h 95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976" h="954501">
                <a:moveTo>
                  <a:pt x="93288" y="539867"/>
                </a:moveTo>
                <a:cubicBezTo>
                  <a:pt x="12497" y="397565"/>
                  <a:pt x="-68293" y="255264"/>
                  <a:pt x="93288" y="165293"/>
                </a:cubicBezTo>
                <a:cubicBezTo>
                  <a:pt x="254869" y="75322"/>
                  <a:pt x="702889" y="1876"/>
                  <a:pt x="1062773" y="40"/>
                </a:cubicBezTo>
                <a:cubicBezTo>
                  <a:pt x="1422657" y="-1796"/>
                  <a:pt x="2001042" y="58796"/>
                  <a:pt x="2252594" y="154276"/>
                </a:cubicBezTo>
                <a:cubicBezTo>
                  <a:pt x="2504146" y="249755"/>
                  <a:pt x="2665727" y="451731"/>
                  <a:pt x="2572084" y="572917"/>
                </a:cubicBezTo>
                <a:cubicBezTo>
                  <a:pt x="2478441" y="694103"/>
                  <a:pt x="2001042" y="818961"/>
                  <a:pt x="1690734" y="881390"/>
                </a:cubicBezTo>
                <a:cubicBezTo>
                  <a:pt x="1380426" y="943819"/>
                  <a:pt x="967293" y="967689"/>
                  <a:pt x="710233" y="947491"/>
                </a:cubicBezTo>
                <a:cubicBezTo>
                  <a:pt x="453173" y="927293"/>
                  <a:pt x="300773" y="843748"/>
                  <a:pt x="148373" y="7602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50" name="49 Forma libre"/>
          <p:cNvSpPr/>
          <p:nvPr/>
        </p:nvSpPr>
        <p:spPr>
          <a:xfrm>
            <a:off x="3814796" y="3664296"/>
            <a:ext cx="2818150" cy="529050"/>
          </a:xfrm>
          <a:custGeom>
            <a:avLst/>
            <a:gdLst>
              <a:gd name="connsiteX0" fmla="*/ 195344 w 2818150"/>
              <a:gd name="connsiteY0" fmla="*/ 290759 h 529050"/>
              <a:gd name="connsiteX1" fmla="*/ 228394 w 2818150"/>
              <a:gd name="connsiteY1" fmla="*/ 15338 h 529050"/>
              <a:gd name="connsiteX2" fmla="*/ 2486852 w 2818150"/>
              <a:gd name="connsiteY2" fmla="*/ 81439 h 529050"/>
              <a:gd name="connsiteX3" fmla="*/ 2574987 w 2818150"/>
              <a:gd name="connsiteY3" fmla="*/ 467029 h 529050"/>
              <a:gd name="connsiteX4" fmla="*/ 283479 w 2818150"/>
              <a:gd name="connsiteY4" fmla="*/ 522114 h 529050"/>
              <a:gd name="connsiteX5" fmla="*/ 184327 w 2818150"/>
              <a:gd name="connsiteY5" fmla="*/ 400928 h 5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150" h="529050">
                <a:moveTo>
                  <a:pt x="195344" y="290759"/>
                </a:moveTo>
                <a:cubicBezTo>
                  <a:pt x="20910" y="170492"/>
                  <a:pt x="-153524" y="50225"/>
                  <a:pt x="228394" y="15338"/>
                </a:cubicBezTo>
                <a:cubicBezTo>
                  <a:pt x="610312" y="-19549"/>
                  <a:pt x="2095753" y="6157"/>
                  <a:pt x="2486852" y="81439"/>
                </a:cubicBezTo>
                <a:cubicBezTo>
                  <a:pt x="2877951" y="156721"/>
                  <a:pt x="2942216" y="393583"/>
                  <a:pt x="2574987" y="467029"/>
                </a:cubicBezTo>
                <a:cubicBezTo>
                  <a:pt x="2207758" y="540475"/>
                  <a:pt x="681922" y="533131"/>
                  <a:pt x="283479" y="522114"/>
                </a:cubicBezTo>
                <a:cubicBezTo>
                  <a:pt x="-114964" y="511097"/>
                  <a:pt x="34681" y="456012"/>
                  <a:pt x="184327" y="400928"/>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MX"/>
          </a:p>
        </p:txBody>
      </p:sp>
      <p:sp>
        <p:nvSpPr>
          <p:cNvPr id="51" name="50 Forma libre"/>
          <p:cNvSpPr/>
          <p:nvPr/>
        </p:nvSpPr>
        <p:spPr>
          <a:xfrm>
            <a:off x="3916628" y="4151939"/>
            <a:ext cx="1184368" cy="382522"/>
          </a:xfrm>
          <a:custGeom>
            <a:avLst/>
            <a:gdLst>
              <a:gd name="connsiteX0" fmla="*/ 148596 w 1184368"/>
              <a:gd name="connsiteY0" fmla="*/ 67521 h 382522"/>
              <a:gd name="connsiteX1" fmla="*/ 688423 w 1184368"/>
              <a:gd name="connsiteY1" fmla="*/ 12437 h 382522"/>
              <a:gd name="connsiteX2" fmla="*/ 1184182 w 1184368"/>
              <a:gd name="connsiteY2" fmla="*/ 276842 h 382522"/>
              <a:gd name="connsiteX3" fmla="*/ 633338 w 1184368"/>
              <a:gd name="connsiteY3" fmla="*/ 375994 h 382522"/>
              <a:gd name="connsiteX4" fmla="*/ 49444 w 1184368"/>
              <a:gd name="connsiteY4" fmla="*/ 353960 h 382522"/>
              <a:gd name="connsiteX5" fmla="*/ 71478 w 1184368"/>
              <a:gd name="connsiteY5" fmla="*/ 199724 h 38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368" h="382522">
                <a:moveTo>
                  <a:pt x="148596" y="67521"/>
                </a:moveTo>
                <a:cubicBezTo>
                  <a:pt x="332210" y="22535"/>
                  <a:pt x="515825" y="-22450"/>
                  <a:pt x="688423" y="12437"/>
                </a:cubicBezTo>
                <a:cubicBezTo>
                  <a:pt x="861021" y="47324"/>
                  <a:pt x="1193363" y="216249"/>
                  <a:pt x="1184182" y="276842"/>
                </a:cubicBezTo>
                <a:cubicBezTo>
                  <a:pt x="1175001" y="337435"/>
                  <a:pt x="822461" y="363141"/>
                  <a:pt x="633338" y="375994"/>
                </a:cubicBezTo>
                <a:cubicBezTo>
                  <a:pt x="444215" y="388847"/>
                  <a:pt x="143087" y="383338"/>
                  <a:pt x="49444" y="353960"/>
                </a:cubicBezTo>
                <a:cubicBezTo>
                  <a:pt x="-44199" y="324582"/>
                  <a:pt x="13639" y="262153"/>
                  <a:pt x="71478" y="199724"/>
                </a:cubicBezTo>
              </a:path>
            </a:pathLst>
          </a:custGeom>
          <a:ln>
            <a:solidFill>
              <a:srgbClr val="00B05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MX"/>
          </a:p>
        </p:txBody>
      </p:sp>
      <p:sp>
        <p:nvSpPr>
          <p:cNvPr id="56" name="55 Forma libre"/>
          <p:cNvSpPr/>
          <p:nvPr/>
        </p:nvSpPr>
        <p:spPr>
          <a:xfrm>
            <a:off x="3923598" y="4439274"/>
            <a:ext cx="1118898" cy="540991"/>
          </a:xfrm>
          <a:custGeom>
            <a:avLst/>
            <a:gdLst>
              <a:gd name="connsiteX0" fmla="*/ 130609 w 1118898"/>
              <a:gd name="connsiteY0" fmla="*/ 88659 h 540991"/>
              <a:gd name="connsiteX1" fmla="*/ 769588 w 1118898"/>
              <a:gd name="connsiteY1" fmla="*/ 22557 h 540991"/>
              <a:gd name="connsiteX2" fmla="*/ 1111110 w 1118898"/>
              <a:gd name="connsiteY2" fmla="*/ 430181 h 540991"/>
              <a:gd name="connsiteX3" fmla="*/ 450098 w 1118898"/>
              <a:gd name="connsiteY3" fmla="*/ 540350 h 540991"/>
              <a:gd name="connsiteX4" fmla="*/ 20441 w 1118898"/>
              <a:gd name="connsiteY4" fmla="*/ 397131 h 540991"/>
              <a:gd name="connsiteX5" fmla="*/ 108575 w 1118898"/>
              <a:gd name="connsiteY5" fmla="*/ 253912 h 54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898" h="540991">
                <a:moveTo>
                  <a:pt x="130609" y="88659"/>
                </a:moveTo>
                <a:cubicBezTo>
                  <a:pt x="368390" y="27148"/>
                  <a:pt x="606171" y="-34363"/>
                  <a:pt x="769588" y="22557"/>
                </a:cubicBezTo>
                <a:cubicBezTo>
                  <a:pt x="933005" y="79477"/>
                  <a:pt x="1164358" y="343882"/>
                  <a:pt x="1111110" y="430181"/>
                </a:cubicBezTo>
                <a:cubicBezTo>
                  <a:pt x="1057862" y="516480"/>
                  <a:pt x="631876" y="545858"/>
                  <a:pt x="450098" y="540350"/>
                </a:cubicBezTo>
                <a:cubicBezTo>
                  <a:pt x="268320" y="534842"/>
                  <a:pt x="77361" y="444871"/>
                  <a:pt x="20441" y="397131"/>
                </a:cubicBezTo>
                <a:cubicBezTo>
                  <a:pt x="-36479" y="349391"/>
                  <a:pt x="36048" y="301651"/>
                  <a:pt x="108575" y="253912"/>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p>
        </p:txBody>
      </p:sp>
      <p:sp>
        <p:nvSpPr>
          <p:cNvPr id="57" name="56 Forma libre"/>
          <p:cNvSpPr/>
          <p:nvPr/>
        </p:nvSpPr>
        <p:spPr>
          <a:xfrm>
            <a:off x="3956263" y="4935557"/>
            <a:ext cx="981429" cy="255459"/>
          </a:xfrm>
          <a:custGeom>
            <a:avLst/>
            <a:gdLst>
              <a:gd name="connsiteX0" fmla="*/ 164045 w 981429"/>
              <a:gd name="connsiteY0" fmla="*/ 0 h 255459"/>
              <a:gd name="connsiteX1" fmla="*/ 957260 w 981429"/>
              <a:gd name="connsiteY1" fmla="*/ 22033 h 255459"/>
              <a:gd name="connsiteX2" fmla="*/ 714889 w 981429"/>
              <a:gd name="connsiteY2" fmla="*/ 231354 h 255459"/>
              <a:gd name="connsiteX3" fmla="*/ 86927 w 981429"/>
              <a:gd name="connsiteY3" fmla="*/ 242371 h 255459"/>
              <a:gd name="connsiteX4" fmla="*/ 20826 w 981429"/>
              <a:gd name="connsiteY4" fmla="*/ 154236 h 25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29" h="255459">
                <a:moveTo>
                  <a:pt x="164045" y="0"/>
                </a:moveTo>
                <a:lnTo>
                  <a:pt x="957260" y="22033"/>
                </a:lnTo>
                <a:cubicBezTo>
                  <a:pt x="1049067" y="60592"/>
                  <a:pt x="859944" y="194631"/>
                  <a:pt x="714889" y="231354"/>
                </a:cubicBezTo>
                <a:cubicBezTo>
                  <a:pt x="569834" y="268077"/>
                  <a:pt x="202604" y="255224"/>
                  <a:pt x="86927" y="242371"/>
                </a:cubicBezTo>
                <a:cubicBezTo>
                  <a:pt x="-28750" y="229518"/>
                  <a:pt x="-3962" y="191877"/>
                  <a:pt x="20826" y="154236"/>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MX"/>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fade">
                                      <p:cBhvr>
                                        <p:cTn id="15" dur="1000"/>
                                        <p:tgtEl>
                                          <p:spTgt spid="6"/>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animEffect transition="in" filter="fade">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par>
                                <p:cTn id="59" presetID="4" presetClass="entr" presetSubtype="16"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ox(in)">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ox(in)">
                                      <p:cBhvr>
                                        <p:cTn id="74" dur="500"/>
                                        <p:tgtEl>
                                          <p:spTgt spid="30"/>
                                        </p:tgtEl>
                                      </p:cBhvr>
                                    </p:animEffect>
                                  </p:childTnLst>
                                </p:cTn>
                              </p:par>
                              <p:par>
                                <p:cTn id="75" presetID="4" presetClass="entr" presetSubtype="16"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ox(in)">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4" presetClass="exit" presetSubtype="16" fill="hold" nodeType="withEffect">
                                  <p:stCondLst>
                                    <p:cond delay="0"/>
                                  </p:stCondLst>
                                  <p:childTnLst>
                                    <p:animEffect transition="out" filter="box(in)">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ox(in)">
                                      <p:cBhvr>
                                        <p:cTn id="90" dur="500"/>
                                        <p:tgtEl>
                                          <p:spTgt spid="72"/>
                                        </p:tgtEl>
                                      </p:cBhvr>
                                    </p:animEffect>
                                  </p:childTnLst>
                                </p:cTn>
                              </p:par>
                              <p:par>
                                <p:cTn id="91" presetID="4" presetClass="entr" presetSubtype="16"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box(in)">
                                      <p:cBhvr>
                                        <p:cTn id="93" dur="500"/>
                                        <p:tgtEl>
                                          <p:spTgt spid="74"/>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xit" presetSubtype="16" fill="hold" grpId="1" nodeType="clickEffect">
                                  <p:stCondLst>
                                    <p:cond delay="0"/>
                                  </p:stCondLst>
                                  <p:childTnLst>
                                    <p:animEffect transition="out" filter="box(in)">
                                      <p:cBhvr>
                                        <p:cTn id="97" dur="500"/>
                                        <p:tgtEl>
                                          <p:spTgt spid="72"/>
                                        </p:tgtEl>
                                      </p:cBhvr>
                                    </p:animEffect>
                                    <p:set>
                                      <p:cBhvr>
                                        <p:cTn id="98" dur="1" fill="hold">
                                          <p:stCondLst>
                                            <p:cond delay="499"/>
                                          </p:stCondLst>
                                        </p:cTn>
                                        <p:tgtEl>
                                          <p:spTgt spid="72"/>
                                        </p:tgtEl>
                                        <p:attrNameLst>
                                          <p:attrName>style.visibility</p:attrName>
                                        </p:attrNameLst>
                                      </p:cBhvr>
                                      <p:to>
                                        <p:strVal val="hidden"/>
                                      </p:to>
                                    </p:set>
                                  </p:childTnLst>
                                </p:cTn>
                              </p:par>
                              <p:par>
                                <p:cTn id="99" presetID="4" presetClass="exit" presetSubtype="16" fill="hold" nodeType="withEffect">
                                  <p:stCondLst>
                                    <p:cond delay="0"/>
                                  </p:stCondLst>
                                  <p:childTnLst>
                                    <p:animEffect transition="out" filter="box(in)">
                                      <p:cBhvr>
                                        <p:cTn id="100" dur="500"/>
                                        <p:tgtEl>
                                          <p:spTgt spid="74"/>
                                        </p:tgtEl>
                                      </p:cBhvr>
                                    </p:animEffect>
                                    <p:set>
                                      <p:cBhvr>
                                        <p:cTn id="101" dur="1" fill="hold">
                                          <p:stCondLst>
                                            <p:cond delay="499"/>
                                          </p:stCondLst>
                                        </p:cTn>
                                        <p:tgtEl>
                                          <p:spTgt spid="7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box(in)">
                                      <p:cBhvr>
                                        <p:cTn id="106" dur="500"/>
                                        <p:tgtEl>
                                          <p:spTgt spid="39"/>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box(in)">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par>
                                <p:cTn id="117" presetID="53" presetClass="entr" presetSubtype="16"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p:cTn id="119" dur="500" fill="hold"/>
                                        <p:tgtEl>
                                          <p:spTgt spid="43"/>
                                        </p:tgtEl>
                                        <p:attrNameLst>
                                          <p:attrName>ppt_w</p:attrName>
                                        </p:attrNameLst>
                                      </p:cBhvr>
                                      <p:tavLst>
                                        <p:tav tm="0">
                                          <p:val>
                                            <p:fltVal val="0"/>
                                          </p:val>
                                        </p:tav>
                                        <p:tav tm="100000">
                                          <p:val>
                                            <p:strVal val="#ppt_w"/>
                                          </p:val>
                                        </p:tav>
                                      </p:tavLst>
                                    </p:anim>
                                    <p:anim calcmode="lin" valueType="num">
                                      <p:cBhvr>
                                        <p:cTn id="120" dur="500" fill="hold"/>
                                        <p:tgtEl>
                                          <p:spTgt spid="43"/>
                                        </p:tgtEl>
                                        <p:attrNameLst>
                                          <p:attrName>ppt_h</p:attrName>
                                        </p:attrNameLst>
                                      </p:cBhvr>
                                      <p:tavLst>
                                        <p:tav tm="0">
                                          <p:val>
                                            <p:fltVal val="0"/>
                                          </p:val>
                                        </p:tav>
                                        <p:tav tm="100000">
                                          <p:val>
                                            <p:strVal val="#ppt_h"/>
                                          </p:val>
                                        </p:tav>
                                      </p:tavLst>
                                    </p:anim>
                                    <p:animEffect transition="in" filter="fade">
                                      <p:cBhvr>
                                        <p:cTn id="121" dur="5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xit" presetSubtype="32" fill="hold" grpId="1" nodeType="clickEffect">
                                  <p:stCondLst>
                                    <p:cond delay="0"/>
                                  </p:stCondLst>
                                  <p:childTnLst>
                                    <p:anim calcmode="lin" valueType="num">
                                      <p:cBhvr>
                                        <p:cTn id="125" dur="500"/>
                                        <p:tgtEl>
                                          <p:spTgt spid="49"/>
                                        </p:tgtEl>
                                        <p:attrNameLst>
                                          <p:attrName>ppt_w</p:attrName>
                                        </p:attrNameLst>
                                      </p:cBhvr>
                                      <p:tavLst>
                                        <p:tav tm="0">
                                          <p:val>
                                            <p:strVal val="ppt_w"/>
                                          </p:val>
                                        </p:tav>
                                        <p:tav tm="100000">
                                          <p:val>
                                            <p:fltVal val="0"/>
                                          </p:val>
                                        </p:tav>
                                      </p:tavLst>
                                    </p:anim>
                                    <p:anim calcmode="lin" valueType="num">
                                      <p:cBhvr>
                                        <p:cTn id="126" dur="500"/>
                                        <p:tgtEl>
                                          <p:spTgt spid="49"/>
                                        </p:tgtEl>
                                        <p:attrNameLst>
                                          <p:attrName>ppt_h</p:attrName>
                                        </p:attrNameLst>
                                      </p:cBhvr>
                                      <p:tavLst>
                                        <p:tav tm="0">
                                          <p:val>
                                            <p:strVal val="ppt_h"/>
                                          </p:val>
                                        </p:tav>
                                        <p:tav tm="100000">
                                          <p:val>
                                            <p:fltVal val="0"/>
                                          </p:val>
                                        </p:tav>
                                      </p:tavLst>
                                    </p:anim>
                                    <p:animEffect transition="out" filter="fade">
                                      <p:cBhvr>
                                        <p:cTn id="127" dur="500"/>
                                        <p:tgtEl>
                                          <p:spTgt spid="49"/>
                                        </p:tgtEl>
                                      </p:cBhvr>
                                    </p:animEffect>
                                    <p:set>
                                      <p:cBhvr>
                                        <p:cTn id="128" dur="1" fill="hold">
                                          <p:stCondLst>
                                            <p:cond delay="499"/>
                                          </p:stCondLst>
                                        </p:cTn>
                                        <p:tgtEl>
                                          <p:spTgt spid="49"/>
                                        </p:tgtEl>
                                        <p:attrNameLst>
                                          <p:attrName>style.visibility</p:attrName>
                                        </p:attrNameLst>
                                      </p:cBhvr>
                                      <p:to>
                                        <p:strVal val="hidden"/>
                                      </p:to>
                                    </p:set>
                                  </p:childTnLst>
                                </p:cTn>
                              </p:par>
                              <p:par>
                                <p:cTn id="129" presetID="53" presetClass="exit" presetSubtype="32" fill="hold" nodeType="withEffect">
                                  <p:stCondLst>
                                    <p:cond delay="0"/>
                                  </p:stCondLst>
                                  <p:childTnLst>
                                    <p:anim calcmode="lin" valueType="num">
                                      <p:cBhvr>
                                        <p:cTn id="130" dur="500"/>
                                        <p:tgtEl>
                                          <p:spTgt spid="43"/>
                                        </p:tgtEl>
                                        <p:attrNameLst>
                                          <p:attrName>ppt_w</p:attrName>
                                        </p:attrNameLst>
                                      </p:cBhvr>
                                      <p:tavLst>
                                        <p:tav tm="0">
                                          <p:val>
                                            <p:strVal val="ppt_w"/>
                                          </p:val>
                                        </p:tav>
                                        <p:tav tm="100000">
                                          <p:val>
                                            <p:fltVal val="0"/>
                                          </p:val>
                                        </p:tav>
                                      </p:tavLst>
                                    </p:anim>
                                    <p:anim calcmode="lin" valueType="num">
                                      <p:cBhvr>
                                        <p:cTn id="131" dur="500"/>
                                        <p:tgtEl>
                                          <p:spTgt spid="43"/>
                                        </p:tgtEl>
                                        <p:attrNameLst>
                                          <p:attrName>ppt_h</p:attrName>
                                        </p:attrNameLst>
                                      </p:cBhvr>
                                      <p:tavLst>
                                        <p:tav tm="0">
                                          <p:val>
                                            <p:strVal val="ppt_h"/>
                                          </p:val>
                                        </p:tav>
                                        <p:tav tm="100000">
                                          <p:val>
                                            <p:fltVal val="0"/>
                                          </p:val>
                                        </p:tav>
                                      </p:tavLst>
                                    </p:anim>
                                    <p:animEffect transition="out" filter="fade">
                                      <p:cBhvr>
                                        <p:cTn id="132" dur="500"/>
                                        <p:tgtEl>
                                          <p:spTgt spid="43"/>
                                        </p:tgtEl>
                                      </p:cBhvr>
                                    </p:animEffect>
                                    <p:set>
                                      <p:cBhvr>
                                        <p:cTn id="133" dur="1" fill="hold">
                                          <p:stCondLst>
                                            <p:cond delay="499"/>
                                          </p:stCondLst>
                                        </p:cTn>
                                        <p:tgtEl>
                                          <p:spTgt spid="4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p:cTn id="143" dur="500" fill="hold"/>
                                        <p:tgtEl>
                                          <p:spTgt spid="50"/>
                                        </p:tgtEl>
                                        <p:attrNameLst>
                                          <p:attrName>ppt_w</p:attrName>
                                        </p:attrNameLst>
                                      </p:cBhvr>
                                      <p:tavLst>
                                        <p:tav tm="0">
                                          <p:val>
                                            <p:fltVal val="0"/>
                                          </p:val>
                                        </p:tav>
                                        <p:tav tm="100000">
                                          <p:val>
                                            <p:strVal val="#ppt_w"/>
                                          </p:val>
                                        </p:tav>
                                      </p:tavLst>
                                    </p:anim>
                                    <p:anim calcmode="lin" valueType="num">
                                      <p:cBhvr>
                                        <p:cTn id="144" dur="500" fill="hold"/>
                                        <p:tgtEl>
                                          <p:spTgt spid="50"/>
                                        </p:tgtEl>
                                        <p:attrNameLst>
                                          <p:attrName>ppt_h</p:attrName>
                                        </p:attrNameLst>
                                      </p:cBhvr>
                                      <p:tavLst>
                                        <p:tav tm="0">
                                          <p:val>
                                            <p:fltVal val="0"/>
                                          </p:val>
                                        </p:tav>
                                        <p:tav tm="100000">
                                          <p:val>
                                            <p:strVal val="#ppt_h"/>
                                          </p:val>
                                        </p:tav>
                                      </p:tavLst>
                                    </p:anim>
                                    <p:animEffect transition="in" filter="fade">
                                      <p:cBhvr>
                                        <p:cTn id="145" dur="500"/>
                                        <p:tgtEl>
                                          <p:spTgt spid="50"/>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xit" presetSubtype="32" fill="hold" nodeType="clickEffect">
                                  <p:stCondLst>
                                    <p:cond delay="0"/>
                                  </p:stCondLst>
                                  <p:childTnLst>
                                    <p:anim calcmode="lin" valueType="num">
                                      <p:cBhvr>
                                        <p:cTn id="149" dur="500"/>
                                        <p:tgtEl>
                                          <p:spTgt spid="52"/>
                                        </p:tgtEl>
                                        <p:attrNameLst>
                                          <p:attrName>ppt_w</p:attrName>
                                        </p:attrNameLst>
                                      </p:cBhvr>
                                      <p:tavLst>
                                        <p:tav tm="0">
                                          <p:val>
                                            <p:strVal val="ppt_w"/>
                                          </p:val>
                                        </p:tav>
                                        <p:tav tm="100000">
                                          <p:val>
                                            <p:fltVal val="0"/>
                                          </p:val>
                                        </p:tav>
                                      </p:tavLst>
                                    </p:anim>
                                    <p:anim calcmode="lin" valueType="num">
                                      <p:cBhvr>
                                        <p:cTn id="150" dur="500"/>
                                        <p:tgtEl>
                                          <p:spTgt spid="52"/>
                                        </p:tgtEl>
                                        <p:attrNameLst>
                                          <p:attrName>ppt_h</p:attrName>
                                        </p:attrNameLst>
                                      </p:cBhvr>
                                      <p:tavLst>
                                        <p:tav tm="0">
                                          <p:val>
                                            <p:strVal val="ppt_h"/>
                                          </p:val>
                                        </p:tav>
                                        <p:tav tm="100000">
                                          <p:val>
                                            <p:fltVal val="0"/>
                                          </p:val>
                                        </p:tav>
                                      </p:tavLst>
                                    </p:anim>
                                    <p:animEffect transition="out" filter="fade">
                                      <p:cBhvr>
                                        <p:cTn id="151" dur="500"/>
                                        <p:tgtEl>
                                          <p:spTgt spid="52"/>
                                        </p:tgtEl>
                                      </p:cBhvr>
                                    </p:animEffect>
                                    <p:set>
                                      <p:cBhvr>
                                        <p:cTn id="152" dur="1" fill="hold">
                                          <p:stCondLst>
                                            <p:cond delay="499"/>
                                          </p:stCondLst>
                                        </p:cTn>
                                        <p:tgtEl>
                                          <p:spTgt spid="52"/>
                                        </p:tgtEl>
                                        <p:attrNameLst>
                                          <p:attrName>style.visibility</p:attrName>
                                        </p:attrNameLst>
                                      </p:cBhvr>
                                      <p:to>
                                        <p:strVal val="hidden"/>
                                      </p:to>
                                    </p:set>
                                  </p:childTnLst>
                                </p:cTn>
                              </p:par>
                              <p:par>
                                <p:cTn id="153" presetID="53" presetClass="exit" presetSubtype="32" fill="hold" grpId="1" nodeType="withEffect">
                                  <p:stCondLst>
                                    <p:cond delay="0"/>
                                  </p:stCondLst>
                                  <p:childTnLst>
                                    <p:anim calcmode="lin" valueType="num">
                                      <p:cBhvr>
                                        <p:cTn id="154" dur="500"/>
                                        <p:tgtEl>
                                          <p:spTgt spid="50"/>
                                        </p:tgtEl>
                                        <p:attrNameLst>
                                          <p:attrName>ppt_w</p:attrName>
                                        </p:attrNameLst>
                                      </p:cBhvr>
                                      <p:tavLst>
                                        <p:tav tm="0">
                                          <p:val>
                                            <p:strVal val="ppt_w"/>
                                          </p:val>
                                        </p:tav>
                                        <p:tav tm="100000">
                                          <p:val>
                                            <p:fltVal val="0"/>
                                          </p:val>
                                        </p:tav>
                                      </p:tavLst>
                                    </p:anim>
                                    <p:anim calcmode="lin" valueType="num">
                                      <p:cBhvr>
                                        <p:cTn id="155" dur="500"/>
                                        <p:tgtEl>
                                          <p:spTgt spid="50"/>
                                        </p:tgtEl>
                                        <p:attrNameLst>
                                          <p:attrName>ppt_h</p:attrName>
                                        </p:attrNameLst>
                                      </p:cBhvr>
                                      <p:tavLst>
                                        <p:tav tm="0">
                                          <p:val>
                                            <p:strVal val="ppt_h"/>
                                          </p:val>
                                        </p:tav>
                                        <p:tav tm="100000">
                                          <p:val>
                                            <p:fltVal val="0"/>
                                          </p:val>
                                        </p:tav>
                                      </p:tavLst>
                                    </p:anim>
                                    <p:animEffect transition="out" filter="fade">
                                      <p:cBhvr>
                                        <p:cTn id="156" dur="500"/>
                                        <p:tgtEl>
                                          <p:spTgt spid="50"/>
                                        </p:tgtEl>
                                      </p:cBhvr>
                                    </p:animEffect>
                                    <p:set>
                                      <p:cBhvr>
                                        <p:cTn id="157" dur="1" fill="hold">
                                          <p:stCondLst>
                                            <p:cond delay="499"/>
                                          </p:stCondLst>
                                        </p:cTn>
                                        <p:tgtEl>
                                          <p:spTgt spid="5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fltVal val="0"/>
                                          </p:val>
                                        </p:tav>
                                        <p:tav tm="100000">
                                          <p:val>
                                            <p:strVal val="#ppt_w"/>
                                          </p:val>
                                        </p:tav>
                                      </p:tavLst>
                                    </p:anim>
                                    <p:anim calcmode="lin" valueType="num">
                                      <p:cBhvr>
                                        <p:cTn id="163" dur="500" fill="hold"/>
                                        <p:tgtEl>
                                          <p:spTgt spid="53"/>
                                        </p:tgtEl>
                                        <p:attrNameLst>
                                          <p:attrName>ppt_h</p:attrName>
                                        </p:attrNameLst>
                                      </p:cBhvr>
                                      <p:tavLst>
                                        <p:tav tm="0">
                                          <p:val>
                                            <p:fltVal val="0"/>
                                          </p:val>
                                        </p:tav>
                                        <p:tav tm="100000">
                                          <p:val>
                                            <p:strVal val="#ppt_h"/>
                                          </p:val>
                                        </p:tav>
                                      </p:tavLst>
                                    </p:anim>
                                    <p:animEffect transition="in" filter="fade">
                                      <p:cBhvr>
                                        <p:cTn id="164" dur="500"/>
                                        <p:tgtEl>
                                          <p:spTgt spid="5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p:cTn id="167" dur="500" fill="hold"/>
                                        <p:tgtEl>
                                          <p:spTgt spid="51"/>
                                        </p:tgtEl>
                                        <p:attrNameLst>
                                          <p:attrName>ppt_w</p:attrName>
                                        </p:attrNameLst>
                                      </p:cBhvr>
                                      <p:tavLst>
                                        <p:tav tm="0">
                                          <p:val>
                                            <p:fltVal val="0"/>
                                          </p:val>
                                        </p:tav>
                                        <p:tav tm="100000">
                                          <p:val>
                                            <p:strVal val="#ppt_w"/>
                                          </p:val>
                                        </p:tav>
                                      </p:tavLst>
                                    </p:anim>
                                    <p:anim calcmode="lin" valueType="num">
                                      <p:cBhvr>
                                        <p:cTn id="168" dur="500" fill="hold"/>
                                        <p:tgtEl>
                                          <p:spTgt spid="51"/>
                                        </p:tgtEl>
                                        <p:attrNameLst>
                                          <p:attrName>ppt_h</p:attrName>
                                        </p:attrNameLst>
                                      </p:cBhvr>
                                      <p:tavLst>
                                        <p:tav tm="0">
                                          <p:val>
                                            <p:fltVal val="0"/>
                                          </p:val>
                                        </p:tav>
                                        <p:tav tm="100000">
                                          <p:val>
                                            <p:strVal val="#ppt_h"/>
                                          </p:val>
                                        </p:tav>
                                      </p:tavLst>
                                    </p:anim>
                                    <p:animEffect transition="in" filter="fade">
                                      <p:cBhvr>
                                        <p:cTn id="169" dur="500"/>
                                        <p:tgtEl>
                                          <p:spTgt spid="51"/>
                                        </p:tgtEl>
                                      </p:cBhvr>
                                    </p:animEffect>
                                  </p:childTnLst>
                                </p:cTn>
                              </p:par>
                            </p:childTnLst>
                          </p:cTn>
                        </p:par>
                      </p:childTnLst>
                    </p:cTn>
                  </p:par>
                  <p:par>
                    <p:cTn id="170" fill="hold">
                      <p:stCondLst>
                        <p:cond delay="indefinite"/>
                      </p:stCondLst>
                      <p:childTnLst>
                        <p:par>
                          <p:cTn id="171" fill="hold">
                            <p:stCondLst>
                              <p:cond delay="0"/>
                            </p:stCondLst>
                            <p:childTnLst>
                              <p:par>
                                <p:cTn id="172" presetID="53" presetClass="exit" presetSubtype="32" fill="hold" nodeType="clickEffect">
                                  <p:stCondLst>
                                    <p:cond delay="0"/>
                                  </p:stCondLst>
                                  <p:childTnLst>
                                    <p:anim calcmode="lin" valueType="num">
                                      <p:cBhvr>
                                        <p:cTn id="173" dur="500"/>
                                        <p:tgtEl>
                                          <p:spTgt spid="53"/>
                                        </p:tgtEl>
                                        <p:attrNameLst>
                                          <p:attrName>ppt_w</p:attrName>
                                        </p:attrNameLst>
                                      </p:cBhvr>
                                      <p:tavLst>
                                        <p:tav tm="0">
                                          <p:val>
                                            <p:strVal val="ppt_w"/>
                                          </p:val>
                                        </p:tav>
                                        <p:tav tm="100000">
                                          <p:val>
                                            <p:fltVal val="0"/>
                                          </p:val>
                                        </p:tav>
                                      </p:tavLst>
                                    </p:anim>
                                    <p:anim calcmode="lin" valueType="num">
                                      <p:cBhvr>
                                        <p:cTn id="174" dur="500"/>
                                        <p:tgtEl>
                                          <p:spTgt spid="53"/>
                                        </p:tgtEl>
                                        <p:attrNameLst>
                                          <p:attrName>ppt_h</p:attrName>
                                        </p:attrNameLst>
                                      </p:cBhvr>
                                      <p:tavLst>
                                        <p:tav tm="0">
                                          <p:val>
                                            <p:strVal val="ppt_h"/>
                                          </p:val>
                                        </p:tav>
                                        <p:tav tm="100000">
                                          <p:val>
                                            <p:fltVal val="0"/>
                                          </p:val>
                                        </p:tav>
                                      </p:tavLst>
                                    </p:anim>
                                    <p:animEffect transition="out" filter="fade">
                                      <p:cBhvr>
                                        <p:cTn id="175" dur="500"/>
                                        <p:tgtEl>
                                          <p:spTgt spid="53"/>
                                        </p:tgtEl>
                                      </p:cBhvr>
                                    </p:animEffect>
                                    <p:set>
                                      <p:cBhvr>
                                        <p:cTn id="176" dur="1" fill="hold">
                                          <p:stCondLst>
                                            <p:cond delay="499"/>
                                          </p:stCondLst>
                                        </p:cTn>
                                        <p:tgtEl>
                                          <p:spTgt spid="53"/>
                                        </p:tgtEl>
                                        <p:attrNameLst>
                                          <p:attrName>style.visibility</p:attrName>
                                        </p:attrNameLst>
                                      </p:cBhvr>
                                      <p:to>
                                        <p:strVal val="hidden"/>
                                      </p:to>
                                    </p:set>
                                  </p:childTnLst>
                                </p:cTn>
                              </p:par>
                              <p:par>
                                <p:cTn id="177" presetID="53" presetClass="exit" presetSubtype="32" fill="hold" grpId="1" nodeType="withEffect">
                                  <p:stCondLst>
                                    <p:cond delay="0"/>
                                  </p:stCondLst>
                                  <p:childTnLst>
                                    <p:anim calcmode="lin" valueType="num">
                                      <p:cBhvr>
                                        <p:cTn id="178" dur="500"/>
                                        <p:tgtEl>
                                          <p:spTgt spid="51"/>
                                        </p:tgtEl>
                                        <p:attrNameLst>
                                          <p:attrName>ppt_w</p:attrName>
                                        </p:attrNameLst>
                                      </p:cBhvr>
                                      <p:tavLst>
                                        <p:tav tm="0">
                                          <p:val>
                                            <p:strVal val="ppt_w"/>
                                          </p:val>
                                        </p:tav>
                                        <p:tav tm="100000">
                                          <p:val>
                                            <p:fltVal val="0"/>
                                          </p:val>
                                        </p:tav>
                                      </p:tavLst>
                                    </p:anim>
                                    <p:anim calcmode="lin" valueType="num">
                                      <p:cBhvr>
                                        <p:cTn id="179" dur="500"/>
                                        <p:tgtEl>
                                          <p:spTgt spid="51"/>
                                        </p:tgtEl>
                                        <p:attrNameLst>
                                          <p:attrName>ppt_h</p:attrName>
                                        </p:attrNameLst>
                                      </p:cBhvr>
                                      <p:tavLst>
                                        <p:tav tm="0">
                                          <p:val>
                                            <p:strVal val="ppt_h"/>
                                          </p:val>
                                        </p:tav>
                                        <p:tav tm="100000">
                                          <p:val>
                                            <p:fltVal val="0"/>
                                          </p:val>
                                        </p:tav>
                                      </p:tavLst>
                                    </p:anim>
                                    <p:animEffect transition="out" filter="fade">
                                      <p:cBhvr>
                                        <p:cTn id="180" dur="500"/>
                                        <p:tgtEl>
                                          <p:spTgt spid="51"/>
                                        </p:tgtEl>
                                      </p:cBhvr>
                                    </p:animEffect>
                                    <p:set>
                                      <p:cBhvr>
                                        <p:cTn id="181" dur="1" fill="hold">
                                          <p:stCondLst>
                                            <p:cond delay="499"/>
                                          </p:stCondLst>
                                        </p:cTn>
                                        <p:tgtEl>
                                          <p:spTgt spid="51"/>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53" presetClass="entr" presetSubtype="16" fill="hold" nodeType="clickEffect">
                                  <p:stCondLst>
                                    <p:cond delay="0"/>
                                  </p:stCondLst>
                                  <p:childTnLst>
                                    <p:set>
                                      <p:cBhvr>
                                        <p:cTn id="185" dur="1" fill="hold">
                                          <p:stCondLst>
                                            <p:cond delay="0"/>
                                          </p:stCondLst>
                                        </p:cTn>
                                        <p:tgtEl>
                                          <p:spTgt spid="54"/>
                                        </p:tgtEl>
                                        <p:attrNameLst>
                                          <p:attrName>style.visibility</p:attrName>
                                        </p:attrNameLst>
                                      </p:cBhvr>
                                      <p:to>
                                        <p:strVal val="visible"/>
                                      </p:to>
                                    </p:set>
                                    <p:anim calcmode="lin" valueType="num">
                                      <p:cBhvr>
                                        <p:cTn id="186" dur="500" fill="hold"/>
                                        <p:tgtEl>
                                          <p:spTgt spid="54"/>
                                        </p:tgtEl>
                                        <p:attrNameLst>
                                          <p:attrName>ppt_w</p:attrName>
                                        </p:attrNameLst>
                                      </p:cBhvr>
                                      <p:tavLst>
                                        <p:tav tm="0">
                                          <p:val>
                                            <p:fltVal val="0"/>
                                          </p:val>
                                        </p:tav>
                                        <p:tav tm="100000">
                                          <p:val>
                                            <p:strVal val="#ppt_w"/>
                                          </p:val>
                                        </p:tav>
                                      </p:tavLst>
                                    </p:anim>
                                    <p:anim calcmode="lin" valueType="num">
                                      <p:cBhvr>
                                        <p:cTn id="187" dur="500" fill="hold"/>
                                        <p:tgtEl>
                                          <p:spTgt spid="54"/>
                                        </p:tgtEl>
                                        <p:attrNameLst>
                                          <p:attrName>ppt_h</p:attrName>
                                        </p:attrNameLst>
                                      </p:cBhvr>
                                      <p:tavLst>
                                        <p:tav tm="0">
                                          <p:val>
                                            <p:fltVal val="0"/>
                                          </p:val>
                                        </p:tav>
                                        <p:tav tm="100000">
                                          <p:val>
                                            <p:strVal val="#ppt_h"/>
                                          </p:val>
                                        </p:tav>
                                      </p:tavLst>
                                    </p:anim>
                                    <p:animEffect transition="in" filter="fade">
                                      <p:cBhvr>
                                        <p:cTn id="188" dur="500"/>
                                        <p:tgtEl>
                                          <p:spTgt spid="54"/>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56"/>
                                        </p:tgtEl>
                                        <p:attrNameLst>
                                          <p:attrName>style.visibility</p:attrName>
                                        </p:attrNameLst>
                                      </p:cBhvr>
                                      <p:to>
                                        <p:strVal val="visible"/>
                                      </p:to>
                                    </p:set>
                                    <p:anim calcmode="lin" valueType="num">
                                      <p:cBhvr>
                                        <p:cTn id="191" dur="500" fill="hold"/>
                                        <p:tgtEl>
                                          <p:spTgt spid="56"/>
                                        </p:tgtEl>
                                        <p:attrNameLst>
                                          <p:attrName>ppt_w</p:attrName>
                                        </p:attrNameLst>
                                      </p:cBhvr>
                                      <p:tavLst>
                                        <p:tav tm="0">
                                          <p:val>
                                            <p:fltVal val="0"/>
                                          </p:val>
                                        </p:tav>
                                        <p:tav tm="100000">
                                          <p:val>
                                            <p:strVal val="#ppt_w"/>
                                          </p:val>
                                        </p:tav>
                                      </p:tavLst>
                                    </p:anim>
                                    <p:anim calcmode="lin" valueType="num">
                                      <p:cBhvr>
                                        <p:cTn id="192" dur="500" fill="hold"/>
                                        <p:tgtEl>
                                          <p:spTgt spid="56"/>
                                        </p:tgtEl>
                                        <p:attrNameLst>
                                          <p:attrName>ppt_h</p:attrName>
                                        </p:attrNameLst>
                                      </p:cBhvr>
                                      <p:tavLst>
                                        <p:tav tm="0">
                                          <p:val>
                                            <p:fltVal val="0"/>
                                          </p:val>
                                        </p:tav>
                                        <p:tav tm="100000">
                                          <p:val>
                                            <p:strVal val="#ppt_h"/>
                                          </p:val>
                                        </p:tav>
                                      </p:tavLst>
                                    </p:anim>
                                    <p:animEffect transition="in" filter="fade">
                                      <p:cBhvr>
                                        <p:cTn id="193" dur="500"/>
                                        <p:tgtEl>
                                          <p:spTgt spid="56"/>
                                        </p:tgtEl>
                                      </p:cBhvr>
                                    </p:animEffect>
                                  </p:childTnLst>
                                </p:cTn>
                              </p:par>
                            </p:childTnLst>
                          </p:cTn>
                        </p:par>
                      </p:childTnLst>
                    </p:cTn>
                  </p:par>
                  <p:par>
                    <p:cTn id="194" fill="hold">
                      <p:stCondLst>
                        <p:cond delay="indefinite"/>
                      </p:stCondLst>
                      <p:childTnLst>
                        <p:par>
                          <p:cTn id="195" fill="hold">
                            <p:stCondLst>
                              <p:cond delay="0"/>
                            </p:stCondLst>
                            <p:childTnLst>
                              <p:par>
                                <p:cTn id="196" presetID="53" presetClass="exit" presetSubtype="32" fill="hold" nodeType="clickEffect">
                                  <p:stCondLst>
                                    <p:cond delay="0"/>
                                  </p:stCondLst>
                                  <p:childTnLst>
                                    <p:anim calcmode="lin" valueType="num">
                                      <p:cBhvr>
                                        <p:cTn id="197" dur="500"/>
                                        <p:tgtEl>
                                          <p:spTgt spid="54"/>
                                        </p:tgtEl>
                                        <p:attrNameLst>
                                          <p:attrName>ppt_w</p:attrName>
                                        </p:attrNameLst>
                                      </p:cBhvr>
                                      <p:tavLst>
                                        <p:tav tm="0">
                                          <p:val>
                                            <p:strVal val="ppt_w"/>
                                          </p:val>
                                        </p:tav>
                                        <p:tav tm="100000">
                                          <p:val>
                                            <p:fltVal val="0"/>
                                          </p:val>
                                        </p:tav>
                                      </p:tavLst>
                                    </p:anim>
                                    <p:anim calcmode="lin" valueType="num">
                                      <p:cBhvr>
                                        <p:cTn id="198" dur="500"/>
                                        <p:tgtEl>
                                          <p:spTgt spid="54"/>
                                        </p:tgtEl>
                                        <p:attrNameLst>
                                          <p:attrName>ppt_h</p:attrName>
                                        </p:attrNameLst>
                                      </p:cBhvr>
                                      <p:tavLst>
                                        <p:tav tm="0">
                                          <p:val>
                                            <p:strVal val="ppt_h"/>
                                          </p:val>
                                        </p:tav>
                                        <p:tav tm="100000">
                                          <p:val>
                                            <p:fltVal val="0"/>
                                          </p:val>
                                        </p:tav>
                                      </p:tavLst>
                                    </p:anim>
                                    <p:animEffect transition="out" filter="fade">
                                      <p:cBhvr>
                                        <p:cTn id="199" dur="500"/>
                                        <p:tgtEl>
                                          <p:spTgt spid="54"/>
                                        </p:tgtEl>
                                      </p:cBhvr>
                                    </p:animEffect>
                                    <p:set>
                                      <p:cBhvr>
                                        <p:cTn id="200" dur="1" fill="hold">
                                          <p:stCondLst>
                                            <p:cond delay="499"/>
                                          </p:stCondLst>
                                        </p:cTn>
                                        <p:tgtEl>
                                          <p:spTgt spid="54"/>
                                        </p:tgtEl>
                                        <p:attrNameLst>
                                          <p:attrName>style.visibility</p:attrName>
                                        </p:attrNameLst>
                                      </p:cBhvr>
                                      <p:to>
                                        <p:strVal val="hidden"/>
                                      </p:to>
                                    </p:set>
                                  </p:childTnLst>
                                </p:cTn>
                              </p:par>
                              <p:par>
                                <p:cTn id="201" presetID="53" presetClass="exit" presetSubtype="32" fill="hold" grpId="1" nodeType="withEffect">
                                  <p:stCondLst>
                                    <p:cond delay="0"/>
                                  </p:stCondLst>
                                  <p:childTnLst>
                                    <p:anim calcmode="lin" valueType="num">
                                      <p:cBhvr>
                                        <p:cTn id="202" dur="500"/>
                                        <p:tgtEl>
                                          <p:spTgt spid="56"/>
                                        </p:tgtEl>
                                        <p:attrNameLst>
                                          <p:attrName>ppt_w</p:attrName>
                                        </p:attrNameLst>
                                      </p:cBhvr>
                                      <p:tavLst>
                                        <p:tav tm="0">
                                          <p:val>
                                            <p:strVal val="ppt_w"/>
                                          </p:val>
                                        </p:tav>
                                        <p:tav tm="100000">
                                          <p:val>
                                            <p:fltVal val="0"/>
                                          </p:val>
                                        </p:tav>
                                      </p:tavLst>
                                    </p:anim>
                                    <p:anim calcmode="lin" valueType="num">
                                      <p:cBhvr>
                                        <p:cTn id="203" dur="500"/>
                                        <p:tgtEl>
                                          <p:spTgt spid="56"/>
                                        </p:tgtEl>
                                        <p:attrNameLst>
                                          <p:attrName>ppt_h</p:attrName>
                                        </p:attrNameLst>
                                      </p:cBhvr>
                                      <p:tavLst>
                                        <p:tav tm="0">
                                          <p:val>
                                            <p:strVal val="ppt_h"/>
                                          </p:val>
                                        </p:tav>
                                        <p:tav tm="100000">
                                          <p:val>
                                            <p:fltVal val="0"/>
                                          </p:val>
                                        </p:tav>
                                      </p:tavLst>
                                    </p:anim>
                                    <p:animEffect transition="out" filter="fade">
                                      <p:cBhvr>
                                        <p:cTn id="204" dur="500"/>
                                        <p:tgtEl>
                                          <p:spTgt spid="56"/>
                                        </p:tgtEl>
                                      </p:cBhvr>
                                    </p:animEffect>
                                    <p:set>
                                      <p:cBhvr>
                                        <p:cTn id="205" dur="1" fill="hold">
                                          <p:stCondLst>
                                            <p:cond delay="499"/>
                                          </p:stCondLst>
                                        </p:cTn>
                                        <p:tgtEl>
                                          <p:spTgt spid="56"/>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nodeType="click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57"/>
                                        </p:tgtEl>
                                        <p:attrNameLst>
                                          <p:attrName>style.visibility</p:attrName>
                                        </p:attrNameLst>
                                      </p:cBhvr>
                                      <p:to>
                                        <p:strVal val="visible"/>
                                      </p:to>
                                    </p:set>
                                    <p:anim calcmode="lin" valueType="num">
                                      <p:cBhvr>
                                        <p:cTn id="215" dur="500" fill="hold"/>
                                        <p:tgtEl>
                                          <p:spTgt spid="57"/>
                                        </p:tgtEl>
                                        <p:attrNameLst>
                                          <p:attrName>ppt_w</p:attrName>
                                        </p:attrNameLst>
                                      </p:cBhvr>
                                      <p:tavLst>
                                        <p:tav tm="0">
                                          <p:val>
                                            <p:fltVal val="0"/>
                                          </p:val>
                                        </p:tav>
                                        <p:tav tm="100000">
                                          <p:val>
                                            <p:strVal val="#ppt_w"/>
                                          </p:val>
                                        </p:tav>
                                      </p:tavLst>
                                    </p:anim>
                                    <p:anim calcmode="lin" valueType="num">
                                      <p:cBhvr>
                                        <p:cTn id="216" dur="500" fill="hold"/>
                                        <p:tgtEl>
                                          <p:spTgt spid="57"/>
                                        </p:tgtEl>
                                        <p:attrNameLst>
                                          <p:attrName>ppt_h</p:attrName>
                                        </p:attrNameLst>
                                      </p:cBhvr>
                                      <p:tavLst>
                                        <p:tav tm="0">
                                          <p:val>
                                            <p:fltVal val="0"/>
                                          </p:val>
                                        </p:tav>
                                        <p:tav tm="100000">
                                          <p:val>
                                            <p:strVal val="#ppt_h"/>
                                          </p:val>
                                        </p:tav>
                                      </p:tavLst>
                                    </p:anim>
                                    <p:animEffect transition="in" filter="fade">
                                      <p:cBhvr>
                                        <p:cTn id="2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25" grpId="0" animBg="1"/>
      <p:bldP spid="25" grpId="1" animBg="1"/>
      <p:bldP spid="30" grpId="0" animBg="1"/>
      <p:bldP spid="30" grpId="1" animBg="1"/>
      <p:bldP spid="35" grpId="0" animBg="1"/>
      <p:bldP spid="39" grpId="0"/>
      <p:bldP spid="72" grpId="0" animBg="1"/>
      <p:bldP spid="72" grpId="1" animBg="1"/>
      <p:bldP spid="49" grpId="0" animBg="1"/>
      <p:bldP spid="49" grpId="1" animBg="1"/>
      <p:bldP spid="50" grpId="0" animBg="1"/>
      <p:bldP spid="50" grpId="1" animBg="1"/>
      <p:bldP spid="51" grpId="0" animBg="1"/>
      <p:bldP spid="51" grpId="1" animBg="1"/>
      <p:bldP spid="56" grpId="0" animBg="1"/>
      <p:bldP spid="56" grpId="1"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18669" t="15924" r="17515" b="4883"/>
          <a:stretch>
            <a:fillRect/>
          </a:stretch>
        </p:blipFill>
        <p:spPr bwMode="auto">
          <a:xfrm>
            <a:off x="571472" y="1071546"/>
            <a:ext cx="7786741" cy="5319729"/>
          </a:xfrm>
          <a:prstGeom prst="rect">
            <a:avLst/>
          </a:prstGeom>
          <a:noFill/>
          <a:ln w="9525">
            <a:noFill/>
            <a:miter lim="800000"/>
            <a:headEnd/>
            <a:tailEnd/>
          </a:ln>
        </p:spPr>
      </p:pic>
      <p:sp>
        <p:nvSpPr>
          <p:cNvPr id="3" name="2 Rectángulo"/>
          <p:cNvSpPr/>
          <p:nvPr/>
        </p:nvSpPr>
        <p:spPr>
          <a:xfrm>
            <a:off x="285720" y="214290"/>
            <a:ext cx="8143932"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Pestaña “TEMA”</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Rectángulo"/>
          <p:cNvSpPr/>
          <p:nvPr/>
        </p:nvSpPr>
        <p:spPr>
          <a:xfrm>
            <a:off x="0" y="2428868"/>
            <a:ext cx="3071834" cy="11430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En esta pestaña se muestran los temas que presenta el administrador sobre la Asignatura mencionada anteriormente.</a:t>
            </a:r>
          </a:p>
          <a:p>
            <a:pPr algn="ctr"/>
            <a:r>
              <a:rPr lang="es-ES" sz="1000" dirty="0" smtClean="0"/>
              <a:t>En la pantalla solo se ve un fragmento de la información de cada tema… para poder ver su contenido con detalle, se selecciona el titulo.</a:t>
            </a:r>
            <a:endParaRPr lang="es-MX" sz="1000" dirty="0"/>
          </a:p>
        </p:txBody>
      </p:sp>
      <p:cxnSp>
        <p:nvCxnSpPr>
          <p:cNvPr id="8" name="7 Conector recto de flecha"/>
          <p:cNvCxnSpPr/>
          <p:nvPr/>
        </p:nvCxnSpPr>
        <p:spPr>
          <a:xfrm rot="10800000">
            <a:off x="2857488" y="1714488"/>
            <a:ext cx="3929090" cy="4286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9 Conector recto de flecha"/>
          <p:cNvCxnSpPr>
            <a:endCxn id="4" idx="0"/>
          </p:cNvCxnSpPr>
          <p:nvPr/>
        </p:nvCxnSpPr>
        <p:spPr>
          <a:xfrm rot="10800000" flipV="1">
            <a:off x="1535918" y="1785926"/>
            <a:ext cx="678637" cy="642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10 Rectángulo"/>
          <p:cNvSpPr/>
          <p:nvPr/>
        </p:nvSpPr>
        <p:spPr>
          <a:xfrm>
            <a:off x="0" y="4357694"/>
            <a:ext cx="2571736" cy="121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Como ejemplo, tomaremos los temas mostrados en pantalla que son:</a:t>
            </a:r>
          </a:p>
          <a:p>
            <a:pPr algn="ctr"/>
            <a:r>
              <a:rPr lang="es-ES" sz="1000" dirty="0" smtClean="0"/>
              <a:t>Herencia</a:t>
            </a:r>
          </a:p>
          <a:p>
            <a:pPr algn="ctr"/>
            <a:r>
              <a:rPr lang="es-ES" sz="1000" dirty="0" smtClean="0"/>
              <a:t>Cálculos</a:t>
            </a:r>
          </a:p>
          <a:p>
            <a:pPr algn="ctr"/>
            <a:r>
              <a:rPr lang="es-ES" sz="1000" dirty="0" smtClean="0"/>
              <a:t>ArrayList</a:t>
            </a:r>
          </a:p>
          <a:p>
            <a:pPr algn="ctr"/>
            <a:r>
              <a:rPr lang="es-ES" sz="1000" dirty="0" smtClean="0"/>
              <a:t>Y</a:t>
            </a:r>
          </a:p>
          <a:p>
            <a:pPr algn="ctr"/>
            <a:r>
              <a:rPr lang="es-ES" sz="1000" dirty="0" smtClean="0"/>
              <a:t>Arreglos.</a:t>
            </a:r>
            <a:endParaRPr lang="es-MX" sz="1000" dirty="0"/>
          </a:p>
        </p:txBody>
      </p:sp>
      <p:cxnSp>
        <p:nvCxnSpPr>
          <p:cNvPr id="13" name="12 Conector recto de flecha"/>
          <p:cNvCxnSpPr>
            <a:stCxn id="11" idx="3"/>
          </p:cNvCxnSpPr>
          <p:nvPr/>
        </p:nvCxnSpPr>
        <p:spPr>
          <a:xfrm flipV="1">
            <a:off x="2571736" y="2214554"/>
            <a:ext cx="642942" cy="275036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13 Conector recto de flecha"/>
          <p:cNvCxnSpPr>
            <a:stCxn id="11" idx="3"/>
          </p:cNvCxnSpPr>
          <p:nvPr/>
        </p:nvCxnSpPr>
        <p:spPr>
          <a:xfrm flipV="1">
            <a:off x="2571736" y="3357562"/>
            <a:ext cx="642942" cy="160735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14 Conector recto de flecha"/>
          <p:cNvCxnSpPr>
            <a:stCxn id="11" idx="3"/>
          </p:cNvCxnSpPr>
          <p:nvPr/>
        </p:nvCxnSpPr>
        <p:spPr>
          <a:xfrm flipV="1">
            <a:off x="2571736" y="4429132"/>
            <a:ext cx="714380" cy="53578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15 Conector recto de flecha"/>
          <p:cNvCxnSpPr>
            <a:stCxn id="11" idx="3"/>
          </p:cNvCxnSpPr>
          <p:nvPr/>
        </p:nvCxnSpPr>
        <p:spPr>
          <a:xfrm>
            <a:off x="2571736" y="4964917"/>
            <a:ext cx="642942" cy="53578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500"/>
                                        <p:tgtEl>
                                          <p:spTgt spid="8"/>
                                        </p:tgtEl>
                                      </p:cBhvr>
                                    </p:animEffect>
                                  </p:childTnLst>
                                </p:cTn>
                              </p:par>
                              <p:par>
                                <p:cTn id="11" presetID="13"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xit" presetSubtype="16" fill="hold" grpId="1" nodeType="clickEffect">
                                  <p:stCondLst>
                                    <p:cond delay="0"/>
                                  </p:stCondLst>
                                  <p:childTnLst>
                                    <p:animEffect transition="out" filter="plus(in)">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3" presetClass="exit" presetSubtype="16" fill="hold" nodeType="withEffect">
                                  <p:stCondLst>
                                    <p:cond delay="0"/>
                                  </p:stCondLst>
                                  <p:childTnLst>
                                    <p:animEffect transition="out" filter="plus(i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3" presetClass="exit" presetSubtype="16" fill="hold" nodeType="withEffect">
                                  <p:stCondLst>
                                    <p:cond delay="0"/>
                                  </p:stCondLst>
                                  <p:childTnLst>
                                    <p:animEffect transition="out" filter="plus(in)">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plus(in)">
                                      <p:cBhvr>
                                        <p:cTn id="29" dur="500"/>
                                        <p:tgtEl>
                                          <p:spTgt spid="13"/>
                                        </p:tgtEl>
                                      </p:cBhvr>
                                    </p:animEffect>
                                  </p:childTnLst>
                                </p:cTn>
                              </p:par>
                              <p:par>
                                <p:cTn id="30" presetID="1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500"/>
                                        <p:tgtEl>
                                          <p:spTgt spid="14"/>
                                        </p:tgtEl>
                                      </p:cBhvr>
                                    </p:animEffect>
                                  </p:childTnLst>
                                </p:cTn>
                              </p:par>
                              <p:par>
                                <p:cTn id="33" presetID="1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plus(in)">
                                      <p:cBhvr>
                                        <p:cTn id="35" dur="500"/>
                                        <p:tgtEl>
                                          <p:spTgt spid="15"/>
                                        </p:tgtEl>
                                      </p:cBhvr>
                                    </p:animEffect>
                                  </p:childTnLst>
                                </p:cTn>
                              </p:par>
                              <p:par>
                                <p:cTn id="36" presetID="1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plus(in)">
                                      <p:cBhvr>
                                        <p:cTn id="38" dur="500"/>
                                        <p:tgtEl>
                                          <p:spTgt spid="16"/>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plus(in)">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220936" y="577974"/>
            <a:ext cx="6734536" cy="1415772"/>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Estructura del tema</a:t>
            </a:r>
          </a:p>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(¿Cómo se presenta al usuario?)</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9" name="18 Imagen"/>
          <p:cNvPicPr/>
          <p:nvPr/>
        </p:nvPicPr>
        <p:blipFill rotWithShape="1">
          <a:blip r:embed="rId2">
            <a:extLst>
              <a:ext uri="{28A0092B-C50C-407E-A947-70E740481C1C}">
                <a14:useLocalDpi xmlns:a14="http://schemas.microsoft.com/office/drawing/2010/main" xmlns="" val="0"/>
              </a:ext>
            </a:extLst>
          </a:blip>
          <a:srcRect l="19886" t="31344" r="35629" b="13044"/>
          <a:stretch/>
        </p:blipFill>
        <p:spPr bwMode="auto">
          <a:xfrm>
            <a:off x="1152899" y="363959"/>
            <a:ext cx="7305325" cy="5297289"/>
          </a:xfrm>
          <a:prstGeom prst="rect">
            <a:avLst/>
          </a:prstGeom>
          <a:ln>
            <a:noFill/>
          </a:ln>
          <a:extLst>
            <a:ext uri="{53640926-AAD7-44D8-BBD7-CCE9431645EC}">
              <a14:shadowObscured xmlns:a14="http://schemas.microsoft.com/office/drawing/2010/main" xmlns=""/>
            </a:ext>
          </a:extLst>
        </p:spPr>
      </p:pic>
      <p:pic>
        <p:nvPicPr>
          <p:cNvPr id="39" name="38 Imagen"/>
          <p:cNvPicPr/>
          <p:nvPr/>
        </p:nvPicPr>
        <p:blipFill rotWithShape="1">
          <a:blip r:embed="rId3">
            <a:extLst>
              <a:ext uri="{28A0092B-C50C-407E-A947-70E740481C1C}">
                <a14:useLocalDpi xmlns:a14="http://schemas.microsoft.com/office/drawing/2010/main" xmlns="" val="0"/>
              </a:ext>
            </a:extLst>
          </a:blip>
          <a:srcRect l="19872" t="22554" r="35629" b="15489"/>
          <a:stretch/>
        </p:blipFill>
        <p:spPr bwMode="auto">
          <a:xfrm>
            <a:off x="1169218" y="363960"/>
            <a:ext cx="7322185" cy="5297288"/>
          </a:xfrm>
          <a:prstGeom prst="rect">
            <a:avLst/>
          </a:prstGeom>
          <a:ln>
            <a:noFill/>
          </a:ln>
          <a:extLst>
            <a:ext uri="{53640926-AAD7-44D8-BBD7-CCE9431645EC}">
              <a14:shadowObscured xmlns:a14="http://schemas.microsoft.com/office/drawing/2010/main" xmlns=""/>
            </a:ext>
          </a:extLst>
        </p:spPr>
      </p:pic>
      <p:pic>
        <p:nvPicPr>
          <p:cNvPr id="40" name="39 Imagen"/>
          <p:cNvPicPr/>
          <p:nvPr/>
        </p:nvPicPr>
        <p:blipFill rotWithShape="1">
          <a:blip r:embed="rId4" cstate="print">
            <a:extLst>
              <a:ext uri="{28A0092B-C50C-407E-A947-70E740481C1C}">
                <a14:useLocalDpi xmlns:a14="http://schemas.microsoft.com/office/drawing/2010/main" xmlns="" val="0"/>
              </a:ext>
            </a:extLst>
          </a:blip>
          <a:srcRect l="19703" t="23098" r="35458" b="8152"/>
          <a:stretch/>
        </p:blipFill>
        <p:spPr bwMode="auto">
          <a:xfrm>
            <a:off x="1143063" y="515470"/>
            <a:ext cx="7305325" cy="5976664"/>
          </a:xfrm>
          <a:prstGeom prst="rect">
            <a:avLst/>
          </a:prstGeom>
          <a:ln>
            <a:noFill/>
          </a:ln>
          <a:extLst>
            <a:ext uri="{53640926-AAD7-44D8-BBD7-CCE9431645EC}">
              <a14:shadowObscured xmlns:a14="http://schemas.microsoft.com/office/drawing/2010/main" xmlns=""/>
            </a:ext>
          </a:extLst>
        </p:spPr>
      </p:pic>
      <p:pic>
        <p:nvPicPr>
          <p:cNvPr id="41" name="40 Imagen"/>
          <p:cNvPicPr/>
          <p:nvPr/>
        </p:nvPicPr>
        <p:blipFill rotWithShape="1">
          <a:blip r:embed="rId5" cstate="print">
            <a:extLst>
              <a:ext uri="{28A0092B-C50C-407E-A947-70E740481C1C}">
                <a14:useLocalDpi xmlns:a14="http://schemas.microsoft.com/office/drawing/2010/main" xmlns="" val="0"/>
              </a:ext>
            </a:extLst>
          </a:blip>
          <a:srcRect l="19703" t="23098" r="35629" b="11956"/>
          <a:stretch/>
        </p:blipFill>
        <p:spPr bwMode="auto">
          <a:xfrm>
            <a:off x="1164575" y="676548"/>
            <a:ext cx="7322185" cy="6142411"/>
          </a:xfrm>
          <a:prstGeom prst="rect">
            <a:avLst/>
          </a:prstGeom>
          <a:ln>
            <a:noFill/>
          </a:ln>
          <a:extLst>
            <a:ext uri="{53640926-AAD7-44D8-BBD7-CCE9431645EC}">
              <a14:shadowObscured xmlns:a14="http://schemas.microsoft.com/office/drawing/2010/main" xmlns=""/>
            </a:ext>
          </a:extLst>
        </p:spPr>
      </p:pic>
      <p:sp>
        <p:nvSpPr>
          <p:cNvPr id="3" name="2 Rectángulo"/>
          <p:cNvSpPr/>
          <p:nvPr/>
        </p:nvSpPr>
        <p:spPr>
          <a:xfrm>
            <a:off x="5929290" y="571480"/>
            <a:ext cx="3214710"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solidFill>
                  <a:schemeClr val="accent2"/>
                </a:solidFill>
              </a:rPr>
              <a:t>El tema </a:t>
            </a:r>
            <a:r>
              <a:rPr lang="es-ES" sz="1000" dirty="0" smtClean="0"/>
              <a:t>se muestra en un apartado de distinta forma al contenido para así, poder distinguirlos.</a:t>
            </a:r>
            <a:endParaRPr lang="es-MX" sz="1000" dirty="0"/>
          </a:p>
        </p:txBody>
      </p:sp>
      <p:cxnSp>
        <p:nvCxnSpPr>
          <p:cNvPr id="7" name="6 Conector recto de flecha"/>
          <p:cNvCxnSpPr>
            <a:stCxn id="3" idx="1"/>
          </p:cNvCxnSpPr>
          <p:nvPr/>
        </p:nvCxnSpPr>
        <p:spPr>
          <a:xfrm rot="10800000" flipV="1">
            <a:off x="4214810" y="857232"/>
            <a:ext cx="1714480" cy="285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7 Conector recto de flecha"/>
          <p:cNvCxnSpPr/>
          <p:nvPr/>
        </p:nvCxnSpPr>
        <p:spPr>
          <a:xfrm rot="5400000">
            <a:off x="5286380" y="1071546"/>
            <a:ext cx="857256" cy="4286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11 Forma libre"/>
          <p:cNvSpPr/>
          <p:nvPr/>
        </p:nvSpPr>
        <p:spPr>
          <a:xfrm>
            <a:off x="1099457" y="235857"/>
            <a:ext cx="5475515" cy="602343"/>
          </a:xfrm>
          <a:custGeom>
            <a:avLst/>
            <a:gdLst>
              <a:gd name="connsiteX0" fmla="*/ 5323114 w 5475515"/>
              <a:gd name="connsiteY0" fmla="*/ 460829 h 602343"/>
              <a:gd name="connsiteX1" fmla="*/ 4931229 w 5475515"/>
              <a:gd name="connsiteY1" fmla="*/ 25400 h 602343"/>
              <a:gd name="connsiteX2" fmla="*/ 2057400 w 5475515"/>
              <a:gd name="connsiteY2" fmla="*/ 308429 h 602343"/>
              <a:gd name="connsiteX3" fmla="*/ 359229 w 5475515"/>
              <a:gd name="connsiteY3" fmla="*/ 341086 h 602343"/>
              <a:gd name="connsiteX4" fmla="*/ 4212772 w 5475515"/>
              <a:gd name="connsiteY4" fmla="*/ 373743 h 602343"/>
              <a:gd name="connsiteX5" fmla="*/ 4299857 w 5475515"/>
              <a:gd name="connsiteY5" fmla="*/ 602343 h 60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515" h="602343">
                <a:moveTo>
                  <a:pt x="5323114" y="460829"/>
                </a:moveTo>
                <a:cubicBezTo>
                  <a:pt x="5399314" y="255814"/>
                  <a:pt x="5475515" y="50800"/>
                  <a:pt x="4931229" y="25400"/>
                </a:cubicBezTo>
                <a:cubicBezTo>
                  <a:pt x="4386943" y="0"/>
                  <a:pt x="2819400" y="255815"/>
                  <a:pt x="2057400" y="308429"/>
                </a:cubicBezTo>
                <a:cubicBezTo>
                  <a:pt x="1295400" y="361043"/>
                  <a:pt x="0" y="330200"/>
                  <a:pt x="359229" y="341086"/>
                </a:cubicBezTo>
                <a:cubicBezTo>
                  <a:pt x="718458" y="351972"/>
                  <a:pt x="3556001" y="330200"/>
                  <a:pt x="4212772" y="373743"/>
                </a:cubicBezTo>
                <a:cubicBezTo>
                  <a:pt x="4869543" y="417286"/>
                  <a:pt x="4584700" y="509814"/>
                  <a:pt x="4299857" y="60234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dirty="0"/>
          </a:p>
        </p:txBody>
      </p:sp>
      <p:sp>
        <p:nvSpPr>
          <p:cNvPr id="13" name="12 Rectángulo"/>
          <p:cNvSpPr/>
          <p:nvPr/>
        </p:nvSpPr>
        <p:spPr>
          <a:xfrm>
            <a:off x="3837214" y="2505323"/>
            <a:ext cx="450059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En esta parte, el administrador muestra el propósito del tema, el tiempo que tardo en realizarlo y que recursos o medios utilizo para consultar sobre el tema.</a:t>
            </a:r>
            <a:endParaRPr lang="es-MX" sz="1000" dirty="0"/>
          </a:p>
        </p:txBody>
      </p:sp>
      <p:sp>
        <p:nvSpPr>
          <p:cNvPr id="14" name="13 Forma libre"/>
          <p:cNvSpPr/>
          <p:nvPr/>
        </p:nvSpPr>
        <p:spPr>
          <a:xfrm>
            <a:off x="995011" y="1454336"/>
            <a:ext cx="7186386" cy="961571"/>
          </a:xfrm>
          <a:custGeom>
            <a:avLst/>
            <a:gdLst>
              <a:gd name="connsiteX0" fmla="*/ 2527301 w 7186386"/>
              <a:gd name="connsiteY0" fmla="*/ 901699 h 961571"/>
              <a:gd name="connsiteX1" fmla="*/ 1144815 w 7186386"/>
              <a:gd name="connsiteY1" fmla="*/ 934357 h 961571"/>
              <a:gd name="connsiteX2" fmla="*/ 132443 w 7186386"/>
              <a:gd name="connsiteY2" fmla="*/ 738414 h 961571"/>
              <a:gd name="connsiteX3" fmla="*/ 350158 w 7186386"/>
              <a:gd name="connsiteY3" fmla="*/ 292099 h 961571"/>
              <a:gd name="connsiteX4" fmla="*/ 1264558 w 7186386"/>
              <a:gd name="connsiteY4" fmla="*/ 41728 h 961571"/>
              <a:gd name="connsiteX5" fmla="*/ 3136901 w 7186386"/>
              <a:gd name="connsiteY5" fmla="*/ 41728 h 961571"/>
              <a:gd name="connsiteX6" fmla="*/ 5096329 w 7186386"/>
              <a:gd name="connsiteY6" fmla="*/ 85271 h 961571"/>
              <a:gd name="connsiteX7" fmla="*/ 6892472 w 7186386"/>
              <a:gd name="connsiteY7" fmla="*/ 128814 h 961571"/>
              <a:gd name="connsiteX8" fmla="*/ 6859815 w 7186386"/>
              <a:gd name="connsiteY8" fmla="*/ 575128 h 961571"/>
              <a:gd name="connsiteX9" fmla="*/ 5052786 w 7186386"/>
              <a:gd name="connsiteY9" fmla="*/ 586014 h 961571"/>
              <a:gd name="connsiteX10" fmla="*/ 3419929 w 7186386"/>
              <a:gd name="connsiteY10" fmla="*/ 509814 h 961571"/>
              <a:gd name="connsiteX11" fmla="*/ 2657929 w 7186386"/>
              <a:gd name="connsiteY11" fmla="*/ 879928 h 96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6386" h="961571">
                <a:moveTo>
                  <a:pt x="2527301" y="901699"/>
                </a:moveTo>
                <a:cubicBezTo>
                  <a:pt x="2035629" y="931635"/>
                  <a:pt x="1543958" y="961571"/>
                  <a:pt x="1144815" y="934357"/>
                </a:cubicBezTo>
                <a:cubicBezTo>
                  <a:pt x="745672" y="907143"/>
                  <a:pt x="264886" y="845457"/>
                  <a:pt x="132443" y="738414"/>
                </a:cubicBezTo>
                <a:cubicBezTo>
                  <a:pt x="0" y="631371"/>
                  <a:pt x="161472" y="408213"/>
                  <a:pt x="350158" y="292099"/>
                </a:cubicBezTo>
                <a:cubicBezTo>
                  <a:pt x="538844" y="175985"/>
                  <a:pt x="800101" y="83456"/>
                  <a:pt x="1264558" y="41728"/>
                </a:cubicBezTo>
                <a:cubicBezTo>
                  <a:pt x="1729015" y="0"/>
                  <a:pt x="2498273" y="34471"/>
                  <a:pt x="3136901" y="41728"/>
                </a:cubicBezTo>
                <a:cubicBezTo>
                  <a:pt x="3775529" y="48985"/>
                  <a:pt x="5096329" y="85271"/>
                  <a:pt x="5096329" y="85271"/>
                </a:cubicBezTo>
                <a:lnTo>
                  <a:pt x="6892472" y="128814"/>
                </a:lnTo>
                <a:cubicBezTo>
                  <a:pt x="7186386" y="210457"/>
                  <a:pt x="7166429" y="498928"/>
                  <a:pt x="6859815" y="575128"/>
                </a:cubicBezTo>
                <a:cubicBezTo>
                  <a:pt x="6553201" y="651328"/>
                  <a:pt x="5626100" y="596900"/>
                  <a:pt x="5052786" y="586014"/>
                </a:cubicBezTo>
                <a:cubicBezTo>
                  <a:pt x="4479472" y="575128"/>
                  <a:pt x="3819072" y="460828"/>
                  <a:pt x="3419929" y="509814"/>
                </a:cubicBezTo>
                <a:cubicBezTo>
                  <a:pt x="3020786" y="558800"/>
                  <a:pt x="2839357" y="719364"/>
                  <a:pt x="2657929" y="879928"/>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MX" dirty="0"/>
          </a:p>
        </p:txBody>
      </p:sp>
      <p:cxnSp>
        <p:nvCxnSpPr>
          <p:cNvPr id="16" name="15 Conector recto de flecha"/>
          <p:cNvCxnSpPr>
            <a:stCxn id="13" idx="1"/>
          </p:cNvCxnSpPr>
          <p:nvPr/>
        </p:nvCxnSpPr>
        <p:spPr>
          <a:xfrm flipH="1" flipV="1">
            <a:off x="3563888" y="2355607"/>
            <a:ext cx="273326" cy="50690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0" name="19 Rectángulo"/>
          <p:cNvSpPr/>
          <p:nvPr/>
        </p:nvSpPr>
        <p:spPr>
          <a:xfrm>
            <a:off x="1740859" y="6176017"/>
            <a:ext cx="5357850" cy="642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smtClean="0"/>
              <a:t>Con respecto al contenido… </a:t>
            </a:r>
            <a:r>
              <a:rPr lang="es-ES" sz="1000" dirty="0" smtClean="0">
                <a:solidFill>
                  <a:schemeClr val="accent3">
                    <a:lumMod val="75000"/>
                  </a:schemeClr>
                </a:solidFill>
              </a:rPr>
              <a:t>los subtemas se resaltan en negritas </a:t>
            </a:r>
            <a:r>
              <a:rPr lang="es-ES" sz="1000" dirty="0" smtClean="0"/>
              <a:t>para así saber cuando comienza y donde termina la información de esta.</a:t>
            </a:r>
          </a:p>
          <a:p>
            <a:pPr algn="ctr"/>
            <a:r>
              <a:rPr lang="es-ES" sz="1000" dirty="0" smtClean="0"/>
              <a:t>Algunos ejemplos también se resaltan con el uso del código.</a:t>
            </a:r>
            <a:endParaRPr lang="es-MX" sz="1000" dirty="0"/>
          </a:p>
        </p:txBody>
      </p:sp>
      <p:sp>
        <p:nvSpPr>
          <p:cNvPr id="21" name="20 Forma libre"/>
          <p:cNvSpPr/>
          <p:nvPr/>
        </p:nvSpPr>
        <p:spPr>
          <a:xfrm>
            <a:off x="489857" y="5085185"/>
            <a:ext cx="5296589" cy="1152127"/>
          </a:xfrm>
          <a:custGeom>
            <a:avLst/>
            <a:gdLst>
              <a:gd name="connsiteX0" fmla="*/ 4561114 w 5335814"/>
              <a:gd name="connsiteY0" fmla="*/ 1349828 h 1467757"/>
              <a:gd name="connsiteX1" fmla="*/ 4898572 w 5335814"/>
              <a:gd name="connsiteY1" fmla="*/ 1251857 h 1467757"/>
              <a:gd name="connsiteX2" fmla="*/ 5214257 w 5335814"/>
              <a:gd name="connsiteY2" fmla="*/ 1393371 h 1467757"/>
              <a:gd name="connsiteX3" fmla="*/ 4169229 w 5335814"/>
              <a:gd name="connsiteY3" fmla="*/ 805542 h 1467757"/>
              <a:gd name="connsiteX4" fmla="*/ 1143000 w 5335814"/>
              <a:gd name="connsiteY4" fmla="*/ 849085 h 1467757"/>
              <a:gd name="connsiteX5" fmla="*/ 0 w 5335814"/>
              <a:gd name="connsiteY5" fmla="*/ 0 h 14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5814" h="1467757">
                <a:moveTo>
                  <a:pt x="4561114" y="1349828"/>
                </a:moveTo>
                <a:cubicBezTo>
                  <a:pt x="4675414" y="1297214"/>
                  <a:pt x="4789715" y="1244600"/>
                  <a:pt x="4898572" y="1251857"/>
                </a:cubicBezTo>
                <a:cubicBezTo>
                  <a:pt x="5007429" y="1259114"/>
                  <a:pt x="5335814" y="1467757"/>
                  <a:pt x="5214257" y="1393371"/>
                </a:cubicBezTo>
                <a:cubicBezTo>
                  <a:pt x="5092700" y="1318985"/>
                  <a:pt x="4847772" y="896256"/>
                  <a:pt x="4169229" y="805542"/>
                </a:cubicBezTo>
                <a:cubicBezTo>
                  <a:pt x="3490686" y="714828"/>
                  <a:pt x="1837872" y="983342"/>
                  <a:pt x="1143000" y="849085"/>
                </a:cubicBezTo>
                <a:cubicBezTo>
                  <a:pt x="448129" y="714828"/>
                  <a:pt x="224064" y="357414"/>
                  <a:pt x="0"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dirty="0"/>
          </a:p>
        </p:txBody>
      </p:sp>
      <p:cxnSp>
        <p:nvCxnSpPr>
          <p:cNvPr id="23" name="22 Conector recto de flecha"/>
          <p:cNvCxnSpPr>
            <a:stCxn id="21" idx="5"/>
          </p:cNvCxnSpPr>
          <p:nvPr/>
        </p:nvCxnSpPr>
        <p:spPr>
          <a:xfrm flipV="1">
            <a:off x="489857" y="3053309"/>
            <a:ext cx="937690" cy="20318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26 Conector recto de flecha"/>
          <p:cNvCxnSpPr>
            <a:stCxn id="21" idx="5"/>
          </p:cNvCxnSpPr>
          <p:nvPr/>
        </p:nvCxnSpPr>
        <p:spPr>
          <a:xfrm flipV="1">
            <a:off x="489857" y="4221089"/>
            <a:ext cx="937690" cy="8640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28 Conector recto de flecha"/>
          <p:cNvCxnSpPr>
            <a:stCxn id="21" idx="5"/>
          </p:cNvCxnSpPr>
          <p:nvPr/>
        </p:nvCxnSpPr>
        <p:spPr>
          <a:xfrm>
            <a:off x="489857" y="5085185"/>
            <a:ext cx="937690" cy="36003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iterate type="lt">
                                    <p:tmPct val="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iterate type="lt">
                                    <p:tmPct val="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iterate type="lt">
                                    <p:tmPct val="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iterate type="lt">
                                    <p:tmPct val="0"/>
                                  </p:iterate>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xit" presetSubtype="0" decel="100000" fill="hold" grpId="1" nodeType="clickEffect">
                                  <p:stCondLst>
                                    <p:cond delay="0"/>
                                  </p:stCondLst>
                                  <p:iterate type="lt">
                                    <p:tmPct val="0"/>
                                  </p:iterate>
                                  <p:childTnLst>
                                    <p:anim calcmode="lin" valueType="num">
                                      <p:cBhvr>
                                        <p:cTn id="44" dur="500"/>
                                        <p:tgtEl>
                                          <p:spTgt spid="12"/>
                                        </p:tgtEl>
                                        <p:attrNameLst>
                                          <p:attrName>ppt_h</p:attrName>
                                        </p:attrNameLst>
                                      </p:cBhvr>
                                      <p:tavLst>
                                        <p:tav tm="0">
                                          <p:val>
                                            <p:strVal val="ppt_h"/>
                                          </p:val>
                                        </p:tav>
                                        <p:tav tm="50000">
                                          <p:val>
                                            <p:strVal val="ppt_h/20"/>
                                          </p:val>
                                        </p:tav>
                                        <p:tav tm="100000">
                                          <p:val>
                                            <p:strVal val="ppt_h/20"/>
                                          </p:val>
                                        </p:tav>
                                      </p:tavLst>
                                    </p:anim>
                                    <p:anim calcmode="lin" valueType="num">
                                      <p:cBhvr>
                                        <p:cTn id="45" dur="500"/>
                                        <p:tgtEl>
                                          <p:spTgt spid="12"/>
                                        </p:tgtEl>
                                        <p:attrNameLst>
                                          <p:attrName>ppt_w</p:attrName>
                                        </p:attrNameLst>
                                      </p:cBhvr>
                                      <p:tavLst>
                                        <p:tav tm="0">
                                          <p:val>
                                            <p:strVal val="ppt_w"/>
                                          </p:val>
                                        </p:tav>
                                        <p:tav tm="50000">
                                          <p:val>
                                            <p:strVal val="ppt_w+.3"/>
                                          </p:val>
                                        </p:tav>
                                        <p:tav tm="100000">
                                          <p:val>
                                            <p:strVal val="ppt_w+.3"/>
                                          </p:val>
                                        </p:tav>
                                      </p:tavLst>
                                    </p:anim>
                                    <p:anim calcmode="lin" valueType="num">
                                      <p:cBhvr>
                                        <p:cTn id="46" dur="500"/>
                                        <p:tgtEl>
                                          <p:spTgt spid="12"/>
                                        </p:tgtEl>
                                        <p:attrNameLst>
                                          <p:attrName>ppt_x</p:attrName>
                                        </p:attrNameLst>
                                      </p:cBhvr>
                                      <p:tavLst>
                                        <p:tav tm="0">
                                          <p:val>
                                            <p:strVal val="ppt_x"/>
                                          </p:val>
                                        </p:tav>
                                        <p:tav tm="50000">
                                          <p:val>
                                            <p:strVal val="ppt_x"/>
                                          </p:val>
                                        </p:tav>
                                        <p:tav tm="100000">
                                          <p:val>
                                            <p:strVal val="ppt_x-.3"/>
                                          </p:val>
                                        </p:tav>
                                      </p:tavLst>
                                    </p:anim>
                                    <p:anim calcmode="lin" valueType="num">
                                      <p:cBhvr>
                                        <p:cTn id="47" dur="500"/>
                                        <p:tgtEl>
                                          <p:spTgt spid="12"/>
                                        </p:tgtEl>
                                        <p:attrNameLst>
                                          <p:attrName>ppt_y</p:attrName>
                                        </p:attrNameLst>
                                      </p:cBhvr>
                                      <p:tavLst>
                                        <p:tav tm="0">
                                          <p:val>
                                            <p:strVal val="ppt_y"/>
                                          </p:val>
                                        </p:tav>
                                        <p:tav tm="100000">
                                          <p:val>
                                            <p:strVal val="ppt_y"/>
                                          </p:val>
                                        </p:tav>
                                      </p:tavLst>
                                    </p:anim>
                                    <p:set>
                                      <p:cBhvr>
                                        <p:cTn id="48" dur="1" fill="hold">
                                          <p:stCondLst>
                                            <p:cond delay="499"/>
                                          </p:stCondLst>
                                        </p:cTn>
                                        <p:tgtEl>
                                          <p:spTgt spid="12"/>
                                        </p:tgtEl>
                                        <p:attrNameLst>
                                          <p:attrName>style.visibility</p:attrName>
                                        </p:attrNameLst>
                                      </p:cBhvr>
                                      <p:to>
                                        <p:strVal val="hidden"/>
                                      </p:to>
                                    </p:set>
                                  </p:childTnLst>
                                </p:cTn>
                              </p:par>
                              <p:par>
                                <p:cTn id="49" presetID="39" presetClass="exit" presetSubtype="0" decel="100000" fill="hold" grpId="1" nodeType="withEffect">
                                  <p:stCondLst>
                                    <p:cond delay="0"/>
                                  </p:stCondLst>
                                  <p:iterate type="lt">
                                    <p:tmPct val="0"/>
                                  </p:iterate>
                                  <p:childTnLst>
                                    <p:anim calcmode="lin" valueType="num">
                                      <p:cBhvr>
                                        <p:cTn id="50" dur="500"/>
                                        <p:tgtEl>
                                          <p:spTgt spid="3"/>
                                        </p:tgtEl>
                                        <p:attrNameLst>
                                          <p:attrName>ppt_h</p:attrName>
                                        </p:attrNameLst>
                                      </p:cBhvr>
                                      <p:tavLst>
                                        <p:tav tm="0">
                                          <p:val>
                                            <p:strVal val="ppt_h"/>
                                          </p:val>
                                        </p:tav>
                                        <p:tav tm="50000">
                                          <p:val>
                                            <p:strVal val="ppt_h/20"/>
                                          </p:val>
                                        </p:tav>
                                        <p:tav tm="100000">
                                          <p:val>
                                            <p:strVal val="ppt_h/20"/>
                                          </p:val>
                                        </p:tav>
                                      </p:tavLst>
                                    </p:anim>
                                    <p:anim calcmode="lin" valueType="num">
                                      <p:cBhvr>
                                        <p:cTn id="51" dur="500"/>
                                        <p:tgtEl>
                                          <p:spTgt spid="3"/>
                                        </p:tgtEl>
                                        <p:attrNameLst>
                                          <p:attrName>ppt_w</p:attrName>
                                        </p:attrNameLst>
                                      </p:cBhvr>
                                      <p:tavLst>
                                        <p:tav tm="0">
                                          <p:val>
                                            <p:strVal val="ppt_w"/>
                                          </p:val>
                                        </p:tav>
                                        <p:tav tm="50000">
                                          <p:val>
                                            <p:strVal val="ppt_w+.3"/>
                                          </p:val>
                                        </p:tav>
                                        <p:tav tm="100000">
                                          <p:val>
                                            <p:strVal val="ppt_w+.3"/>
                                          </p:val>
                                        </p:tav>
                                      </p:tavLst>
                                    </p:anim>
                                    <p:anim calcmode="lin" valueType="num">
                                      <p:cBhvr>
                                        <p:cTn id="52" dur="500"/>
                                        <p:tgtEl>
                                          <p:spTgt spid="3"/>
                                        </p:tgtEl>
                                        <p:attrNameLst>
                                          <p:attrName>ppt_x</p:attrName>
                                        </p:attrNameLst>
                                      </p:cBhvr>
                                      <p:tavLst>
                                        <p:tav tm="0">
                                          <p:val>
                                            <p:strVal val="ppt_x"/>
                                          </p:val>
                                        </p:tav>
                                        <p:tav tm="50000">
                                          <p:val>
                                            <p:strVal val="ppt_x"/>
                                          </p:val>
                                        </p:tav>
                                        <p:tav tm="100000">
                                          <p:val>
                                            <p:strVal val="ppt_x-.3"/>
                                          </p:val>
                                        </p:tav>
                                      </p:tavLst>
                                    </p:anim>
                                    <p:anim calcmode="lin" valueType="num">
                                      <p:cBhvr>
                                        <p:cTn id="53" dur="500"/>
                                        <p:tgtEl>
                                          <p:spTgt spid="3"/>
                                        </p:tgtEl>
                                        <p:attrNameLst>
                                          <p:attrName>ppt_y</p:attrName>
                                        </p:attrNameLst>
                                      </p:cBhvr>
                                      <p:tavLst>
                                        <p:tav tm="0">
                                          <p:val>
                                            <p:strVal val="ppt_y"/>
                                          </p:val>
                                        </p:tav>
                                        <p:tav tm="100000">
                                          <p:val>
                                            <p:strVal val="ppt_y"/>
                                          </p:val>
                                        </p:tav>
                                      </p:tavLst>
                                    </p:anim>
                                    <p:set>
                                      <p:cBhvr>
                                        <p:cTn id="54" dur="1" fill="hold">
                                          <p:stCondLst>
                                            <p:cond delay="499"/>
                                          </p:stCondLst>
                                        </p:cTn>
                                        <p:tgtEl>
                                          <p:spTgt spid="3"/>
                                        </p:tgtEl>
                                        <p:attrNameLst>
                                          <p:attrName>style.visibility</p:attrName>
                                        </p:attrNameLst>
                                      </p:cBhvr>
                                      <p:to>
                                        <p:strVal val="hidden"/>
                                      </p:to>
                                    </p:set>
                                  </p:childTnLst>
                                </p:cTn>
                              </p:par>
                              <p:par>
                                <p:cTn id="55" presetID="39" presetClass="exit" presetSubtype="0" decel="100000" fill="hold" nodeType="withEffect">
                                  <p:stCondLst>
                                    <p:cond delay="0"/>
                                  </p:stCondLst>
                                  <p:iterate type="lt">
                                    <p:tmPct val="0"/>
                                  </p:iterate>
                                  <p:childTnLst>
                                    <p:anim calcmode="lin" valueType="num">
                                      <p:cBhvr>
                                        <p:cTn id="56" dur="500"/>
                                        <p:tgtEl>
                                          <p:spTgt spid="7"/>
                                        </p:tgtEl>
                                        <p:attrNameLst>
                                          <p:attrName>ppt_h</p:attrName>
                                        </p:attrNameLst>
                                      </p:cBhvr>
                                      <p:tavLst>
                                        <p:tav tm="0">
                                          <p:val>
                                            <p:strVal val="ppt_h"/>
                                          </p:val>
                                        </p:tav>
                                        <p:tav tm="50000">
                                          <p:val>
                                            <p:strVal val="ppt_h/20"/>
                                          </p:val>
                                        </p:tav>
                                        <p:tav tm="100000">
                                          <p:val>
                                            <p:strVal val="ppt_h/20"/>
                                          </p:val>
                                        </p:tav>
                                      </p:tavLst>
                                    </p:anim>
                                    <p:anim calcmode="lin" valueType="num">
                                      <p:cBhvr>
                                        <p:cTn id="57" dur="500"/>
                                        <p:tgtEl>
                                          <p:spTgt spid="7"/>
                                        </p:tgtEl>
                                        <p:attrNameLst>
                                          <p:attrName>ppt_w</p:attrName>
                                        </p:attrNameLst>
                                      </p:cBhvr>
                                      <p:tavLst>
                                        <p:tav tm="0">
                                          <p:val>
                                            <p:strVal val="ppt_w"/>
                                          </p:val>
                                        </p:tav>
                                        <p:tav tm="50000">
                                          <p:val>
                                            <p:strVal val="ppt_w+.3"/>
                                          </p:val>
                                        </p:tav>
                                        <p:tav tm="100000">
                                          <p:val>
                                            <p:strVal val="ppt_w+.3"/>
                                          </p:val>
                                        </p:tav>
                                      </p:tavLst>
                                    </p:anim>
                                    <p:anim calcmode="lin" valueType="num">
                                      <p:cBhvr>
                                        <p:cTn id="58" dur="500"/>
                                        <p:tgtEl>
                                          <p:spTgt spid="7"/>
                                        </p:tgtEl>
                                        <p:attrNameLst>
                                          <p:attrName>ppt_x</p:attrName>
                                        </p:attrNameLst>
                                      </p:cBhvr>
                                      <p:tavLst>
                                        <p:tav tm="0">
                                          <p:val>
                                            <p:strVal val="ppt_x"/>
                                          </p:val>
                                        </p:tav>
                                        <p:tav tm="50000">
                                          <p:val>
                                            <p:strVal val="ppt_x"/>
                                          </p:val>
                                        </p:tav>
                                        <p:tav tm="100000">
                                          <p:val>
                                            <p:strVal val="ppt_x-.3"/>
                                          </p:val>
                                        </p:tav>
                                      </p:tavLst>
                                    </p:anim>
                                    <p:anim calcmode="lin" valueType="num">
                                      <p:cBhvr>
                                        <p:cTn id="59" dur="500"/>
                                        <p:tgtEl>
                                          <p:spTgt spid="7"/>
                                        </p:tgtEl>
                                        <p:attrNameLst>
                                          <p:attrName>ppt_y</p:attrName>
                                        </p:attrNameLst>
                                      </p:cBhvr>
                                      <p:tavLst>
                                        <p:tav tm="0">
                                          <p:val>
                                            <p:strVal val="ppt_y"/>
                                          </p:val>
                                        </p:tav>
                                        <p:tav tm="100000">
                                          <p:val>
                                            <p:strVal val="ppt_y"/>
                                          </p:val>
                                        </p:tav>
                                      </p:tavLst>
                                    </p:anim>
                                    <p:set>
                                      <p:cBhvr>
                                        <p:cTn id="60" dur="1" fill="hold">
                                          <p:stCondLst>
                                            <p:cond delay="499"/>
                                          </p:stCondLst>
                                        </p:cTn>
                                        <p:tgtEl>
                                          <p:spTgt spid="7"/>
                                        </p:tgtEl>
                                        <p:attrNameLst>
                                          <p:attrName>style.visibility</p:attrName>
                                        </p:attrNameLst>
                                      </p:cBhvr>
                                      <p:to>
                                        <p:strVal val="hidden"/>
                                      </p:to>
                                    </p:set>
                                  </p:childTnLst>
                                </p:cTn>
                              </p:par>
                              <p:par>
                                <p:cTn id="61" presetID="39" presetClass="exit" presetSubtype="0" decel="100000" fill="hold" nodeType="withEffect">
                                  <p:stCondLst>
                                    <p:cond delay="0"/>
                                  </p:stCondLst>
                                  <p:iterate type="lt">
                                    <p:tmPct val="0"/>
                                  </p:iterate>
                                  <p:childTnLst>
                                    <p:anim calcmode="lin" valueType="num">
                                      <p:cBhvr>
                                        <p:cTn id="62" dur="500"/>
                                        <p:tgtEl>
                                          <p:spTgt spid="8"/>
                                        </p:tgtEl>
                                        <p:attrNameLst>
                                          <p:attrName>ppt_h</p:attrName>
                                        </p:attrNameLst>
                                      </p:cBhvr>
                                      <p:tavLst>
                                        <p:tav tm="0">
                                          <p:val>
                                            <p:strVal val="ppt_h"/>
                                          </p:val>
                                        </p:tav>
                                        <p:tav tm="50000">
                                          <p:val>
                                            <p:strVal val="ppt_h/20"/>
                                          </p:val>
                                        </p:tav>
                                        <p:tav tm="100000">
                                          <p:val>
                                            <p:strVal val="ppt_h/20"/>
                                          </p:val>
                                        </p:tav>
                                      </p:tavLst>
                                    </p:anim>
                                    <p:anim calcmode="lin" valueType="num">
                                      <p:cBhvr>
                                        <p:cTn id="63" dur="500"/>
                                        <p:tgtEl>
                                          <p:spTgt spid="8"/>
                                        </p:tgtEl>
                                        <p:attrNameLst>
                                          <p:attrName>ppt_w</p:attrName>
                                        </p:attrNameLst>
                                      </p:cBhvr>
                                      <p:tavLst>
                                        <p:tav tm="0">
                                          <p:val>
                                            <p:strVal val="ppt_w"/>
                                          </p:val>
                                        </p:tav>
                                        <p:tav tm="50000">
                                          <p:val>
                                            <p:strVal val="ppt_w+.3"/>
                                          </p:val>
                                        </p:tav>
                                        <p:tav tm="100000">
                                          <p:val>
                                            <p:strVal val="ppt_w+.3"/>
                                          </p:val>
                                        </p:tav>
                                      </p:tavLst>
                                    </p:anim>
                                    <p:anim calcmode="lin" valueType="num">
                                      <p:cBhvr>
                                        <p:cTn id="64" dur="500"/>
                                        <p:tgtEl>
                                          <p:spTgt spid="8"/>
                                        </p:tgtEl>
                                        <p:attrNameLst>
                                          <p:attrName>ppt_x</p:attrName>
                                        </p:attrNameLst>
                                      </p:cBhvr>
                                      <p:tavLst>
                                        <p:tav tm="0">
                                          <p:val>
                                            <p:strVal val="ppt_x"/>
                                          </p:val>
                                        </p:tav>
                                        <p:tav tm="50000">
                                          <p:val>
                                            <p:strVal val="ppt_x"/>
                                          </p:val>
                                        </p:tav>
                                        <p:tav tm="100000">
                                          <p:val>
                                            <p:strVal val="ppt_x-.3"/>
                                          </p:val>
                                        </p:tav>
                                      </p:tavLst>
                                    </p:anim>
                                    <p:anim calcmode="lin" valueType="num">
                                      <p:cBhvr>
                                        <p:cTn id="65" dur="500"/>
                                        <p:tgtEl>
                                          <p:spTgt spid="8"/>
                                        </p:tgtEl>
                                        <p:attrNameLst>
                                          <p:attrName>ppt_y</p:attrName>
                                        </p:attrNameLst>
                                      </p:cBhvr>
                                      <p:tavLst>
                                        <p:tav tm="0">
                                          <p:val>
                                            <p:strVal val="ppt_y"/>
                                          </p:val>
                                        </p:tav>
                                        <p:tav tm="100000">
                                          <p:val>
                                            <p:strVal val="ppt_y"/>
                                          </p:val>
                                        </p:tav>
                                      </p:tavLst>
                                    </p:anim>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14"/>
                                        </p:tgtEl>
                                        <p:attrNameLst>
                                          <p:attrName>ppt_y</p:attrName>
                                        </p:attrNameLst>
                                      </p:cBhvr>
                                      <p:tavLst>
                                        <p:tav tm="0">
                                          <p:val>
                                            <p:strVal val="#ppt_y"/>
                                          </p:val>
                                        </p:tav>
                                        <p:tav tm="100000">
                                          <p:val>
                                            <p:strVal val="#ppt_y"/>
                                          </p:val>
                                        </p:tav>
                                      </p:tavLst>
                                    </p:anim>
                                  </p:childTnLst>
                                </p:cTn>
                              </p:par>
                              <p:par>
                                <p:cTn id="83" presetID="39" presetClass="entr" presetSubtype="0" accel="10000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9" presetClass="exit" presetSubtype="0" decel="100000" fill="hold" grpId="1" nodeType="clickEffect">
                                  <p:stCondLst>
                                    <p:cond delay="0"/>
                                  </p:stCondLst>
                                  <p:childTnLst>
                                    <p:anim calcmode="lin" valueType="num">
                                      <p:cBhvr>
                                        <p:cTn id="92" dur="500"/>
                                        <p:tgtEl>
                                          <p:spTgt spid="13"/>
                                        </p:tgtEl>
                                        <p:attrNameLst>
                                          <p:attrName>ppt_h</p:attrName>
                                        </p:attrNameLst>
                                      </p:cBhvr>
                                      <p:tavLst>
                                        <p:tav tm="0">
                                          <p:val>
                                            <p:strVal val="ppt_h"/>
                                          </p:val>
                                        </p:tav>
                                        <p:tav tm="50000">
                                          <p:val>
                                            <p:strVal val="ppt_h/20"/>
                                          </p:val>
                                        </p:tav>
                                        <p:tav tm="100000">
                                          <p:val>
                                            <p:strVal val="ppt_h/20"/>
                                          </p:val>
                                        </p:tav>
                                      </p:tavLst>
                                    </p:anim>
                                    <p:anim calcmode="lin" valueType="num">
                                      <p:cBhvr>
                                        <p:cTn id="93" dur="500"/>
                                        <p:tgtEl>
                                          <p:spTgt spid="13"/>
                                        </p:tgtEl>
                                        <p:attrNameLst>
                                          <p:attrName>ppt_w</p:attrName>
                                        </p:attrNameLst>
                                      </p:cBhvr>
                                      <p:tavLst>
                                        <p:tav tm="0">
                                          <p:val>
                                            <p:strVal val="ppt_w"/>
                                          </p:val>
                                        </p:tav>
                                        <p:tav tm="50000">
                                          <p:val>
                                            <p:strVal val="ppt_w+.3"/>
                                          </p:val>
                                        </p:tav>
                                        <p:tav tm="100000">
                                          <p:val>
                                            <p:strVal val="ppt_w+.3"/>
                                          </p:val>
                                        </p:tav>
                                      </p:tavLst>
                                    </p:anim>
                                    <p:anim calcmode="lin" valueType="num">
                                      <p:cBhvr>
                                        <p:cTn id="94" dur="500"/>
                                        <p:tgtEl>
                                          <p:spTgt spid="13"/>
                                        </p:tgtEl>
                                        <p:attrNameLst>
                                          <p:attrName>ppt_x</p:attrName>
                                        </p:attrNameLst>
                                      </p:cBhvr>
                                      <p:tavLst>
                                        <p:tav tm="0">
                                          <p:val>
                                            <p:strVal val="ppt_x"/>
                                          </p:val>
                                        </p:tav>
                                        <p:tav tm="50000">
                                          <p:val>
                                            <p:strVal val="ppt_x"/>
                                          </p:val>
                                        </p:tav>
                                        <p:tav tm="100000">
                                          <p:val>
                                            <p:strVal val="ppt_x-.3"/>
                                          </p:val>
                                        </p:tav>
                                      </p:tavLst>
                                    </p:anim>
                                    <p:anim calcmode="lin" valueType="num">
                                      <p:cBhvr>
                                        <p:cTn id="95" dur="500"/>
                                        <p:tgtEl>
                                          <p:spTgt spid="13"/>
                                        </p:tgtEl>
                                        <p:attrNameLst>
                                          <p:attrName>ppt_y</p:attrName>
                                        </p:attrNameLst>
                                      </p:cBhvr>
                                      <p:tavLst>
                                        <p:tav tm="0">
                                          <p:val>
                                            <p:strVal val="ppt_y"/>
                                          </p:val>
                                        </p:tav>
                                        <p:tav tm="100000">
                                          <p:val>
                                            <p:strVal val="ppt_y"/>
                                          </p:val>
                                        </p:tav>
                                      </p:tavLst>
                                    </p:anim>
                                    <p:set>
                                      <p:cBhvr>
                                        <p:cTn id="96" dur="1" fill="hold">
                                          <p:stCondLst>
                                            <p:cond delay="499"/>
                                          </p:stCondLst>
                                        </p:cTn>
                                        <p:tgtEl>
                                          <p:spTgt spid="13"/>
                                        </p:tgtEl>
                                        <p:attrNameLst>
                                          <p:attrName>style.visibility</p:attrName>
                                        </p:attrNameLst>
                                      </p:cBhvr>
                                      <p:to>
                                        <p:strVal val="hidden"/>
                                      </p:to>
                                    </p:set>
                                  </p:childTnLst>
                                </p:cTn>
                              </p:par>
                              <p:par>
                                <p:cTn id="97" presetID="39" presetClass="exit" presetSubtype="0" decel="100000" fill="hold" grpId="1" nodeType="withEffect">
                                  <p:stCondLst>
                                    <p:cond delay="0"/>
                                  </p:stCondLst>
                                  <p:childTnLst>
                                    <p:anim calcmode="lin" valueType="num">
                                      <p:cBhvr>
                                        <p:cTn id="98" dur="500"/>
                                        <p:tgtEl>
                                          <p:spTgt spid="14"/>
                                        </p:tgtEl>
                                        <p:attrNameLst>
                                          <p:attrName>ppt_h</p:attrName>
                                        </p:attrNameLst>
                                      </p:cBhvr>
                                      <p:tavLst>
                                        <p:tav tm="0">
                                          <p:val>
                                            <p:strVal val="ppt_h"/>
                                          </p:val>
                                        </p:tav>
                                        <p:tav tm="50000">
                                          <p:val>
                                            <p:strVal val="ppt_h/20"/>
                                          </p:val>
                                        </p:tav>
                                        <p:tav tm="100000">
                                          <p:val>
                                            <p:strVal val="ppt_h/20"/>
                                          </p:val>
                                        </p:tav>
                                      </p:tavLst>
                                    </p:anim>
                                    <p:anim calcmode="lin" valueType="num">
                                      <p:cBhvr>
                                        <p:cTn id="99" dur="500"/>
                                        <p:tgtEl>
                                          <p:spTgt spid="14"/>
                                        </p:tgtEl>
                                        <p:attrNameLst>
                                          <p:attrName>ppt_w</p:attrName>
                                        </p:attrNameLst>
                                      </p:cBhvr>
                                      <p:tavLst>
                                        <p:tav tm="0">
                                          <p:val>
                                            <p:strVal val="ppt_w"/>
                                          </p:val>
                                        </p:tav>
                                        <p:tav tm="50000">
                                          <p:val>
                                            <p:strVal val="ppt_w+.3"/>
                                          </p:val>
                                        </p:tav>
                                        <p:tav tm="100000">
                                          <p:val>
                                            <p:strVal val="ppt_w+.3"/>
                                          </p:val>
                                        </p:tav>
                                      </p:tavLst>
                                    </p:anim>
                                    <p:anim calcmode="lin" valueType="num">
                                      <p:cBhvr>
                                        <p:cTn id="100" dur="500"/>
                                        <p:tgtEl>
                                          <p:spTgt spid="14"/>
                                        </p:tgtEl>
                                        <p:attrNameLst>
                                          <p:attrName>ppt_x</p:attrName>
                                        </p:attrNameLst>
                                      </p:cBhvr>
                                      <p:tavLst>
                                        <p:tav tm="0">
                                          <p:val>
                                            <p:strVal val="ppt_x"/>
                                          </p:val>
                                        </p:tav>
                                        <p:tav tm="50000">
                                          <p:val>
                                            <p:strVal val="ppt_x"/>
                                          </p:val>
                                        </p:tav>
                                        <p:tav tm="100000">
                                          <p:val>
                                            <p:strVal val="ppt_x-.3"/>
                                          </p:val>
                                        </p:tav>
                                      </p:tavLst>
                                    </p:anim>
                                    <p:anim calcmode="lin" valueType="num">
                                      <p:cBhvr>
                                        <p:cTn id="101" dur="500"/>
                                        <p:tgtEl>
                                          <p:spTgt spid="14"/>
                                        </p:tgtEl>
                                        <p:attrNameLst>
                                          <p:attrName>ppt_y</p:attrName>
                                        </p:attrNameLst>
                                      </p:cBhvr>
                                      <p:tavLst>
                                        <p:tav tm="0">
                                          <p:val>
                                            <p:strVal val="ppt_y"/>
                                          </p:val>
                                        </p:tav>
                                        <p:tav tm="100000">
                                          <p:val>
                                            <p:strVal val="ppt_y"/>
                                          </p:val>
                                        </p:tav>
                                      </p:tavLst>
                                    </p:anim>
                                    <p:set>
                                      <p:cBhvr>
                                        <p:cTn id="102" dur="1" fill="hold">
                                          <p:stCondLst>
                                            <p:cond delay="499"/>
                                          </p:stCondLst>
                                        </p:cTn>
                                        <p:tgtEl>
                                          <p:spTgt spid="14"/>
                                        </p:tgtEl>
                                        <p:attrNameLst>
                                          <p:attrName>style.visibility</p:attrName>
                                        </p:attrNameLst>
                                      </p:cBhvr>
                                      <p:to>
                                        <p:strVal val="hidden"/>
                                      </p:to>
                                    </p:set>
                                  </p:childTnLst>
                                </p:cTn>
                              </p:par>
                              <p:par>
                                <p:cTn id="103" presetID="39" presetClass="exit" presetSubtype="0" decel="100000" fill="hold" nodeType="withEffect">
                                  <p:stCondLst>
                                    <p:cond delay="0"/>
                                  </p:stCondLst>
                                  <p:childTnLst>
                                    <p:anim calcmode="lin" valueType="num">
                                      <p:cBhvr>
                                        <p:cTn id="104" dur="500"/>
                                        <p:tgtEl>
                                          <p:spTgt spid="16"/>
                                        </p:tgtEl>
                                        <p:attrNameLst>
                                          <p:attrName>ppt_h</p:attrName>
                                        </p:attrNameLst>
                                      </p:cBhvr>
                                      <p:tavLst>
                                        <p:tav tm="0">
                                          <p:val>
                                            <p:strVal val="ppt_h"/>
                                          </p:val>
                                        </p:tav>
                                        <p:tav tm="50000">
                                          <p:val>
                                            <p:strVal val="ppt_h/20"/>
                                          </p:val>
                                        </p:tav>
                                        <p:tav tm="100000">
                                          <p:val>
                                            <p:strVal val="ppt_h/20"/>
                                          </p:val>
                                        </p:tav>
                                      </p:tavLst>
                                    </p:anim>
                                    <p:anim calcmode="lin" valueType="num">
                                      <p:cBhvr>
                                        <p:cTn id="105" dur="500"/>
                                        <p:tgtEl>
                                          <p:spTgt spid="16"/>
                                        </p:tgtEl>
                                        <p:attrNameLst>
                                          <p:attrName>ppt_w</p:attrName>
                                        </p:attrNameLst>
                                      </p:cBhvr>
                                      <p:tavLst>
                                        <p:tav tm="0">
                                          <p:val>
                                            <p:strVal val="ppt_w"/>
                                          </p:val>
                                        </p:tav>
                                        <p:tav tm="50000">
                                          <p:val>
                                            <p:strVal val="ppt_w+.3"/>
                                          </p:val>
                                        </p:tav>
                                        <p:tav tm="100000">
                                          <p:val>
                                            <p:strVal val="ppt_w+.3"/>
                                          </p:val>
                                        </p:tav>
                                      </p:tavLst>
                                    </p:anim>
                                    <p:anim calcmode="lin" valueType="num">
                                      <p:cBhvr>
                                        <p:cTn id="106" dur="500"/>
                                        <p:tgtEl>
                                          <p:spTgt spid="16"/>
                                        </p:tgtEl>
                                        <p:attrNameLst>
                                          <p:attrName>ppt_x</p:attrName>
                                        </p:attrNameLst>
                                      </p:cBhvr>
                                      <p:tavLst>
                                        <p:tav tm="0">
                                          <p:val>
                                            <p:strVal val="ppt_x"/>
                                          </p:val>
                                        </p:tav>
                                        <p:tav tm="50000">
                                          <p:val>
                                            <p:strVal val="ppt_x"/>
                                          </p:val>
                                        </p:tav>
                                        <p:tav tm="100000">
                                          <p:val>
                                            <p:strVal val="ppt_x-.3"/>
                                          </p:val>
                                        </p:tav>
                                      </p:tavLst>
                                    </p:anim>
                                    <p:anim calcmode="lin" valueType="num">
                                      <p:cBhvr>
                                        <p:cTn id="107" dur="500"/>
                                        <p:tgtEl>
                                          <p:spTgt spid="16"/>
                                        </p:tgtEl>
                                        <p:attrNameLst>
                                          <p:attrName>ppt_y</p:attrName>
                                        </p:attrNameLst>
                                      </p:cBhvr>
                                      <p:tavLst>
                                        <p:tav tm="0">
                                          <p:val>
                                            <p:strVal val="ppt_y"/>
                                          </p:val>
                                        </p:tav>
                                        <p:tav tm="100000">
                                          <p:val>
                                            <p:strVal val="ppt_y"/>
                                          </p:val>
                                        </p:tav>
                                      </p:tavLst>
                                    </p:anim>
                                    <p:set>
                                      <p:cBhvr>
                                        <p:cTn id="108" dur="1" fill="hold">
                                          <p:stCondLst>
                                            <p:cond delay="499"/>
                                          </p:stCondLst>
                                        </p:cTn>
                                        <p:tgtEl>
                                          <p:spTgt spid="1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39" presetClass="entr" presetSubtype="0" accel="10000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9" presetClass="entr" presetSubtype="0" accel="10000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22"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23"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24" dur="500" fill="hold"/>
                                        <p:tgtEl>
                                          <p:spTgt spid="21"/>
                                        </p:tgtEl>
                                        <p:attrNameLst>
                                          <p:attrName>ppt_y</p:attrName>
                                        </p:attrNameLst>
                                      </p:cBhvr>
                                      <p:tavLst>
                                        <p:tav tm="0">
                                          <p:val>
                                            <p:strVal val="#ppt_y"/>
                                          </p:val>
                                        </p:tav>
                                        <p:tav tm="100000">
                                          <p:val>
                                            <p:strVal val="#ppt_y"/>
                                          </p:val>
                                        </p:tav>
                                      </p:tavLst>
                                    </p:anim>
                                  </p:childTnLst>
                                </p:cTn>
                              </p:par>
                              <p:par>
                                <p:cTn id="125" presetID="39" presetClass="entr" presetSubtype="0" accel="100000" fill="hold" nodeType="with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28"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29"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30" dur="500" fill="hold"/>
                                        <p:tgtEl>
                                          <p:spTgt spid="29"/>
                                        </p:tgtEl>
                                        <p:attrNameLst>
                                          <p:attrName>ppt_y</p:attrName>
                                        </p:attrNameLst>
                                      </p:cBhvr>
                                      <p:tavLst>
                                        <p:tav tm="0">
                                          <p:val>
                                            <p:strVal val="#ppt_y"/>
                                          </p:val>
                                        </p:tav>
                                        <p:tav tm="100000">
                                          <p:val>
                                            <p:strVal val="#ppt_y"/>
                                          </p:val>
                                        </p:tav>
                                      </p:tavLst>
                                    </p:anim>
                                  </p:childTnLst>
                                </p:cTn>
                              </p:par>
                              <p:par>
                                <p:cTn id="131" presetID="39" presetClass="entr" presetSubtype="0" accel="100000"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13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13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136" dur="500" fill="hold"/>
                                        <p:tgtEl>
                                          <p:spTgt spid="27"/>
                                        </p:tgtEl>
                                        <p:attrNameLst>
                                          <p:attrName>ppt_y</p:attrName>
                                        </p:attrNameLst>
                                      </p:cBhvr>
                                      <p:tavLst>
                                        <p:tav tm="0">
                                          <p:val>
                                            <p:strVal val="#ppt_y"/>
                                          </p:val>
                                        </p:tav>
                                        <p:tav tm="100000">
                                          <p:val>
                                            <p:strVal val="#ppt_y"/>
                                          </p:val>
                                        </p:tav>
                                      </p:tavLst>
                                    </p:anim>
                                  </p:childTnLst>
                                </p:cTn>
                              </p:par>
                              <p:par>
                                <p:cTn id="137" presetID="39" presetClass="entr" presetSubtype="0" accel="100000" fill="hold" nodeType="with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40"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41"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9" presetClass="exit" presetSubtype="0" decel="100000" fill="hold" grpId="1" nodeType="clickEffect">
                                  <p:stCondLst>
                                    <p:cond delay="0"/>
                                  </p:stCondLst>
                                  <p:childTnLst>
                                    <p:anim calcmode="lin" valueType="num">
                                      <p:cBhvr>
                                        <p:cTn id="146" dur="500"/>
                                        <p:tgtEl>
                                          <p:spTgt spid="20"/>
                                        </p:tgtEl>
                                        <p:attrNameLst>
                                          <p:attrName>ppt_h</p:attrName>
                                        </p:attrNameLst>
                                      </p:cBhvr>
                                      <p:tavLst>
                                        <p:tav tm="0">
                                          <p:val>
                                            <p:strVal val="ppt_h"/>
                                          </p:val>
                                        </p:tav>
                                        <p:tav tm="50000">
                                          <p:val>
                                            <p:strVal val="ppt_h/20"/>
                                          </p:val>
                                        </p:tav>
                                        <p:tav tm="100000">
                                          <p:val>
                                            <p:strVal val="ppt_h/20"/>
                                          </p:val>
                                        </p:tav>
                                      </p:tavLst>
                                    </p:anim>
                                    <p:anim calcmode="lin" valueType="num">
                                      <p:cBhvr>
                                        <p:cTn id="147" dur="500"/>
                                        <p:tgtEl>
                                          <p:spTgt spid="20"/>
                                        </p:tgtEl>
                                        <p:attrNameLst>
                                          <p:attrName>ppt_w</p:attrName>
                                        </p:attrNameLst>
                                      </p:cBhvr>
                                      <p:tavLst>
                                        <p:tav tm="0">
                                          <p:val>
                                            <p:strVal val="ppt_w"/>
                                          </p:val>
                                        </p:tav>
                                        <p:tav tm="50000">
                                          <p:val>
                                            <p:strVal val="ppt_w+.3"/>
                                          </p:val>
                                        </p:tav>
                                        <p:tav tm="100000">
                                          <p:val>
                                            <p:strVal val="ppt_w+.3"/>
                                          </p:val>
                                        </p:tav>
                                      </p:tavLst>
                                    </p:anim>
                                    <p:anim calcmode="lin" valueType="num">
                                      <p:cBhvr>
                                        <p:cTn id="148" dur="500"/>
                                        <p:tgtEl>
                                          <p:spTgt spid="20"/>
                                        </p:tgtEl>
                                        <p:attrNameLst>
                                          <p:attrName>ppt_x</p:attrName>
                                        </p:attrNameLst>
                                      </p:cBhvr>
                                      <p:tavLst>
                                        <p:tav tm="0">
                                          <p:val>
                                            <p:strVal val="ppt_x"/>
                                          </p:val>
                                        </p:tav>
                                        <p:tav tm="50000">
                                          <p:val>
                                            <p:strVal val="ppt_x"/>
                                          </p:val>
                                        </p:tav>
                                        <p:tav tm="100000">
                                          <p:val>
                                            <p:strVal val="ppt_x-.3"/>
                                          </p:val>
                                        </p:tav>
                                      </p:tavLst>
                                    </p:anim>
                                    <p:anim calcmode="lin" valueType="num">
                                      <p:cBhvr>
                                        <p:cTn id="149" dur="500"/>
                                        <p:tgtEl>
                                          <p:spTgt spid="20"/>
                                        </p:tgtEl>
                                        <p:attrNameLst>
                                          <p:attrName>ppt_y</p:attrName>
                                        </p:attrNameLst>
                                      </p:cBhvr>
                                      <p:tavLst>
                                        <p:tav tm="0">
                                          <p:val>
                                            <p:strVal val="ppt_y"/>
                                          </p:val>
                                        </p:tav>
                                        <p:tav tm="100000">
                                          <p:val>
                                            <p:strVal val="ppt_y"/>
                                          </p:val>
                                        </p:tav>
                                      </p:tavLst>
                                    </p:anim>
                                    <p:set>
                                      <p:cBhvr>
                                        <p:cTn id="150" dur="1" fill="hold">
                                          <p:stCondLst>
                                            <p:cond delay="499"/>
                                          </p:stCondLst>
                                        </p:cTn>
                                        <p:tgtEl>
                                          <p:spTgt spid="20"/>
                                        </p:tgtEl>
                                        <p:attrNameLst>
                                          <p:attrName>style.visibility</p:attrName>
                                        </p:attrNameLst>
                                      </p:cBhvr>
                                      <p:to>
                                        <p:strVal val="hidden"/>
                                      </p:to>
                                    </p:set>
                                  </p:childTnLst>
                                </p:cTn>
                              </p:par>
                              <p:par>
                                <p:cTn id="151" presetID="39" presetClass="exit" presetSubtype="0" decel="100000" fill="hold" grpId="1" nodeType="withEffect">
                                  <p:stCondLst>
                                    <p:cond delay="0"/>
                                  </p:stCondLst>
                                  <p:childTnLst>
                                    <p:anim calcmode="lin" valueType="num">
                                      <p:cBhvr>
                                        <p:cTn id="152" dur="500"/>
                                        <p:tgtEl>
                                          <p:spTgt spid="21"/>
                                        </p:tgtEl>
                                        <p:attrNameLst>
                                          <p:attrName>ppt_h</p:attrName>
                                        </p:attrNameLst>
                                      </p:cBhvr>
                                      <p:tavLst>
                                        <p:tav tm="0">
                                          <p:val>
                                            <p:strVal val="ppt_h"/>
                                          </p:val>
                                        </p:tav>
                                        <p:tav tm="50000">
                                          <p:val>
                                            <p:strVal val="ppt_h/20"/>
                                          </p:val>
                                        </p:tav>
                                        <p:tav tm="100000">
                                          <p:val>
                                            <p:strVal val="ppt_h/20"/>
                                          </p:val>
                                        </p:tav>
                                      </p:tavLst>
                                    </p:anim>
                                    <p:anim calcmode="lin" valueType="num">
                                      <p:cBhvr>
                                        <p:cTn id="153" dur="500"/>
                                        <p:tgtEl>
                                          <p:spTgt spid="21"/>
                                        </p:tgtEl>
                                        <p:attrNameLst>
                                          <p:attrName>ppt_w</p:attrName>
                                        </p:attrNameLst>
                                      </p:cBhvr>
                                      <p:tavLst>
                                        <p:tav tm="0">
                                          <p:val>
                                            <p:strVal val="ppt_w"/>
                                          </p:val>
                                        </p:tav>
                                        <p:tav tm="50000">
                                          <p:val>
                                            <p:strVal val="ppt_w+.3"/>
                                          </p:val>
                                        </p:tav>
                                        <p:tav tm="100000">
                                          <p:val>
                                            <p:strVal val="ppt_w+.3"/>
                                          </p:val>
                                        </p:tav>
                                      </p:tavLst>
                                    </p:anim>
                                    <p:anim calcmode="lin" valueType="num">
                                      <p:cBhvr>
                                        <p:cTn id="154" dur="500"/>
                                        <p:tgtEl>
                                          <p:spTgt spid="21"/>
                                        </p:tgtEl>
                                        <p:attrNameLst>
                                          <p:attrName>ppt_x</p:attrName>
                                        </p:attrNameLst>
                                      </p:cBhvr>
                                      <p:tavLst>
                                        <p:tav tm="0">
                                          <p:val>
                                            <p:strVal val="ppt_x"/>
                                          </p:val>
                                        </p:tav>
                                        <p:tav tm="50000">
                                          <p:val>
                                            <p:strVal val="ppt_x"/>
                                          </p:val>
                                        </p:tav>
                                        <p:tav tm="100000">
                                          <p:val>
                                            <p:strVal val="ppt_x-.3"/>
                                          </p:val>
                                        </p:tav>
                                      </p:tavLst>
                                    </p:anim>
                                    <p:anim calcmode="lin" valueType="num">
                                      <p:cBhvr>
                                        <p:cTn id="155" dur="500"/>
                                        <p:tgtEl>
                                          <p:spTgt spid="21"/>
                                        </p:tgtEl>
                                        <p:attrNameLst>
                                          <p:attrName>ppt_y</p:attrName>
                                        </p:attrNameLst>
                                      </p:cBhvr>
                                      <p:tavLst>
                                        <p:tav tm="0">
                                          <p:val>
                                            <p:strVal val="ppt_y"/>
                                          </p:val>
                                        </p:tav>
                                        <p:tav tm="100000">
                                          <p:val>
                                            <p:strVal val="ppt_y"/>
                                          </p:val>
                                        </p:tav>
                                      </p:tavLst>
                                    </p:anim>
                                    <p:set>
                                      <p:cBhvr>
                                        <p:cTn id="156" dur="1" fill="hold">
                                          <p:stCondLst>
                                            <p:cond delay="499"/>
                                          </p:stCondLst>
                                        </p:cTn>
                                        <p:tgtEl>
                                          <p:spTgt spid="21"/>
                                        </p:tgtEl>
                                        <p:attrNameLst>
                                          <p:attrName>style.visibility</p:attrName>
                                        </p:attrNameLst>
                                      </p:cBhvr>
                                      <p:to>
                                        <p:strVal val="hidden"/>
                                      </p:to>
                                    </p:set>
                                  </p:childTnLst>
                                </p:cTn>
                              </p:par>
                              <p:par>
                                <p:cTn id="157" presetID="39" presetClass="exit" presetSubtype="0" decel="100000" fill="hold" nodeType="withEffect">
                                  <p:stCondLst>
                                    <p:cond delay="0"/>
                                  </p:stCondLst>
                                  <p:childTnLst>
                                    <p:anim calcmode="lin" valueType="num">
                                      <p:cBhvr>
                                        <p:cTn id="158" dur="500"/>
                                        <p:tgtEl>
                                          <p:spTgt spid="23"/>
                                        </p:tgtEl>
                                        <p:attrNameLst>
                                          <p:attrName>ppt_h</p:attrName>
                                        </p:attrNameLst>
                                      </p:cBhvr>
                                      <p:tavLst>
                                        <p:tav tm="0">
                                          <p:val>
                                            <p:strVal val="ppt_h"/>
                                          </p:val>
                                        </p:tav>
                                        <p:tav tm="50000">
                                          <p:val>
                                            <p:strVal val="ppt_h/20"/>
                                          </p:val>
                                        </p:tav>
                                        <p:tav tm="100000">
                                          <p:val>
                                            <p:strVal val="ppt_h/20"/>
                                          </p:val>
                                        </p:tav>
                                      </p:tavLst>
                                    </p:anim>
                                    <p:anim calcmode="lin" valueType="num">
                                      <p:cBhvr>
                                        <p:cTn id="159" dur="500"/>
                                        <p:tgtEl>
                                          <p:spTgt spid="23"/>
                                        </p:tgtEl>
                                        <p:attrNameLst>
                                          <p:attrName>ppt_w</p:attrName>
                                        </p:attrNameLst>
                                      </p:cBhvr>
                                      <p:tavLst>
                                        <p:tav tm="0">
                                          <p:val>
                                            <p:strVal val="ppt_w"/>
                                          </p:val>
                                        </p:tav>
                                        <p:tav tm="50000">
                                          <p:val>
                                            <p:strVal val="ppt_w+.3"/>
                                          </p:val>
                                        </p:tav>
                                        <p:tav tm="100000">
                                          <p:val>
                                            <p:strVal val="ppt_w+.3"/>
                                          </p:val>
                                        </p:tav>
                                      </p:tavLst>
                                    </p:anim>
                                    <p:anim calcmode="lin" valueType="num">
                                      <p:cBhvr>
                                        <p:cTn id="160" dur="500"/>
                                        <p:tgtEl>
                                          <p:spTgt spid="23"/>
                                        </p:tgtEl>
                                        <p:attrNameLst>
                                          <p:attrName>ppt_x</p:attrName>
                                        </p:attrNameLst>
                                      </p:cBhvr>
                                      <p:tavLst>
                                        <p:tav tm="0">
                                          <p:val>
                                            <p:strVal val="ppt_x"/>
                                          </p:val>
                                        </p:tav>
                                        <p:tav tm="50000">
                                          <p:val>
                                            <p:strVal val="ppt_x"/>
                                          </p:val>
                                        </p:tav>
                                        <p:tav tm="100000">
                                          <p:val>
                                            <p:strVal val="ppt_x-.3"/>
                                          </p:val>
                                        </p:tav>
                                      </p:tavLst>
                                    </p:anim>
                                    <p:anim calcmode="lin" valueType="num">
                                      <p:cBhvr>
                                        <p:cTn id="161" dur="500"/>
                                        <p:tgtEl>
                                          <p:spTgt spid="23"/>
                                        </p:tgtEl>
                                        <p:attrNameLst>
                                          <p:attrName>ppt_y</p:attrName>
                                        </p:attrNameLst>
                                      </p:cBhvr>
                                      <p:tavLst>
                                        <p:tav tm="0">
                                          <p:val>
                                            <p:strVal val="ppt_y"/>
                                          </p:val>
                                        </p:tav>
                                        <p:tav tm="100000">
                                          <p:val>
                                            <p:strVal val="ppt_y"/>
                                          </p:val>
                                        </p:tav>
                                      </p:tavLst>
                                    </p:anim>
                                    <p:set>
                                      <p:cBhvr>
                                        <p:cTn id="162" dur="1" fill="hold">
                                          <p:stCondLst>
                                            <p:cond delay="499"/>
                                          </p:stCondLst>
                                        </p:cTn>
                                        <p:tgtEl>
                                          <p:spTgt spid="23"/>
                                        </p:tgtEl>
                                        <p:attrNameLst>
                                          <p:attrName>style.visibility</p:attrName>
                                        </p:attrNameLst>
                                      </p:cBhvr>
                                      <p:to>
                                        <p:strVal val="hidden"/>
                                      </p:to>
                                    </p:set>
                                  </p:childTnLst>
                                </p:cTn>
                              </p:par>
                              <p:par>
                                <p:cTn id="163" presetID="39" presetClass="exit" presetSubtype="0" decel="100000" fill="hold" nodeType="withEffect">
                                  <p:stCondLst>
                                    <p:cond delay="0"/>
                                  </p:stCondLst>
                                  <p:childTnLst>
                                    <p:anim calcmode="lin" valueType="num">
                                      <p:cBhvr>
                                        <p:cTn id="164" dur="500"/>
                                        <p:tgtEl>
                                          <p:spTgt spid="27"/>
                                        </p:tgtEl>
                                        <p:attrNameLst>
                                          <p:attrName>ppt_h</p:attrName>
                                        </p:attrNameLst>
                                      </p:cBhvr>
                                      <p:tavLst>
                                        <p:tav tm="0">
                                          <p:val>
                                            <p:strVal val="ppt_h"/>
                                          </p:val>
                                        </p:tav>
                                        <p:tav tm="50000">
                                          <p:val>
                                            <p:strVal val="ppt_h/20"/>
                                          </p:val>
                                        </p:tav>
                                        <p:tav tm="100000">
                                          <p:val>
                                            <p:strVal val="ppt_h/20"/>
                                          </p:val>
                                        </p:tav>
                                      </p:tavLst>
                                    </p:anim>
                                    <p:anim calcmode="lin" valueType="num">
                                      <p:cBhvr>
                                        <p:cTn id="165" dur="500"/>
                                        <p:tgtEl>
                                          <p:spTgt spid="27"/>
                                        </p:tgtEl>
                                        <p:attrNameLst>
                                          <p:attrName>ppt_w</p:attrName>
                                        </p:attrNameLst>
                                      </p:cBhvr>
                                      <p:tavLst>
                                        <p:tav tm="0">
                                          <p:val>
                                            <p:strVal val="ppt_w"/>
                                          </p:val>
                                        </p:tav>
                                        <p:tav tm="50000">
                                          <p:val>
                                            <p:strVal val="ppt_w+.3"/>
                                          </p:val>
                                        </p:tav>
                                        <p:tav tm="100000">
                                          <p:val>
                                            <p:strVal val="ppt_w+.3"/>
                                          </p:val>
                                        </p:tav>
                                      </p:tavLst>
                                    </p:anim>
                                    <p:anim calcmode="lin" valueType="num">
                                      <p:cBhvr>
                                        <p:cTn id="166" dur="500"/>
                                        <p:tgtEl>
                                          <p:spTgt spid="27"/>
                                        </p:tgtEl>
                                        <p:attrNameLst>
                                          <p:attrName>ppt_x</p:attrName>
                                        </p:attrNameLst>
                                      </p:cBhvr>
                                      <p:tavLst>
                                        <p:tav tm="0">
                                          <p:val>
                                            <p:strVal val="ppt_x"/>
                                          </p:val>
                                        </p:tav>
                                        <p:tav tm="50000">
                                          <p:val>
                                            <p:strVal val="ppt_x"/>
                                          </p:val>
                                        </p:tav>
                                        <p:tav tm="100000">
                                          <p:val>
                                            <p:strVal val="ppt_x-.3"/>
                                          </p:val>
                                        </p:tav>
                                      </p:tavLst>
                                    </p:anim>
                                    <p:anim calcmode="lin" valueType="num">
                                      <p:cBhvr>
                                        <p:cTn id="167" dur="500"/>
                                        <p:tgtEl>
                                          <p:spTgt spid="27"/>
                                        </p:tgtEl>
                                        <p:attrNameLst>
                                          <p:attrName>ppt_y</p:attrName>
                                        </p:attrNameLst>
                                      </p:cBhvr>
                                      <p:tavLst>
                                        <p:tav tm="0">
                                          <p:val>
                                            <p:strVal val="ppt_y"/>
                                          </p:val>
                                        </p:tav>
                                        <p:tav tm="100000">
                                          <p:val>
                                            <p:strVal val="ppt_y"/>
                                          </p:val>
                                        </p:tav>
                                      </p:tavLst>
                                    </p:anim>
                                    <p:set>
                                      <p:cBhvr>
                                        <p:cTn id="168" dur="1" fill="hold">
                                          <p:stCondLst>
                                            <p:cond delay="499"/>
                                          </p:stCondLst>
                                        </p:cTn>
                                        <p:tgtEl>
                                          <p:spTgt spid="27"/>
                                        </p:tgtEl>
                                        <p:attrNameLst>
                                          <p:attrName>style.visibility</p:attrName>
                                        </p:attrNameLst>
                                      </p:cBhvr>
                                      <p:to>
                                        <p:strVal val="hidden"/>
                                      </p:to>
                                    </p:set>
                                  </p:childTnLst>
                                </p:cTn>
                              </p:par>
                              <p:par>
                                <p:cTn id="169" presetID="39" presetClass="exit" presetSubtype="0" decel="100000" fill="hold" nodeType="withEffect">
                                  <p:stCondLst>
                                    <p:cond delay="0"/>
                                  </p:stCondLst>
                                  <p:childTnLst>
                                    <p:anim calcmode="lin" valueType="num">
                                      <p:cBhvr>
                                        <p:cTn id="170" dur="500"/>
                                        <p:tgtEl>
                                          <p:spTgt spid="29"/>
                                        </p:tgtEl>
                                        <p:attrNameLst>
                                          <p:attrName>ppt_h</p:attrName>
                                        </p:attrNameLst>
                                      </p:cBhvr>
                                      <p:tavLst>
                                        <p:tav tm="0">
                                          <p:val>
                                            <p:strVal val="ppt_h"/>
                                          </p:val>
                                        </p:tav>
                                        <p:tav tm="50000">
                                          <p:val>
                                            <p:strVal val="ppt_h/20"/>
                                          </p:val>
                                        </p:tav>
                                        <p:tav tm="100000">
                                          <p:val>
                                            <p:strVal val="ppt_h/20"/>
                                          </p:val>
                                        </p:tav>
                                      </p:tavLst>
                                    </p:anim>
                                    <p:anim calcmode="lin" valueType="num">
                                      <p:cBhvr>
                                        <p:cTn id="171" dur="500"/>
                                        <p:tgtEl>
                                          <p:spTgt spid="29"/>
                                        </p:tgtEl>
                                        <p:attrNameLst>
                                          <p:attrName>ppt_w</p:attrName>
                                        </p:attrNameLst>
                                      </p:cBhvr>
                                      <p:tavLst>
                                        <p:tav tm="0">
                                          <p:val>
                                            <p:strVal val="ppt_w"/>
                                          </p:val>
                                        </p:tav>
                                        <p:tav tm="50000">
                                          <p:val>
                                            <p:strVal val="ppt_w+.3"/>
                                          </p:val>
                                        </p:tav>
                                        <p:tav tm="100000">
                                          <p:val>
                                            <p:strVal val="ppt_w+.3"/>
                                          </p:val>
                                        </p:tav>
                                      </p:tavLst>
                                    </p:anim>
                                    <p:anim calcmode="lin" valueType="num">
                                      <p:cBhvr>
                                        <p:cTn id="172" dur="500"/>
                                        <p:tgtEl>
                                          <p:spTgt spid="29"/>
                                        </p:tgtEl>
                                        <p:attrNameLst>
                                          <p:attrName>ppt_x</p:attrName>
                                        </p:attrNameLst>
                                      </p:cBhvr>
                                      <p:tavLst>
                                        <p:tav tm="0">
                                          <p:val>
                                            <p:strVal val="ppt_x"/>
                                          </p:val>
                                        </p:tav>
                                        <p:tav tm="50000">
                                          <p:val>
                                            <p:strVal val="ppt_x"/>
                                          </p:val>
                                        </p:tav>
                                        <p:tav tm="100000">
                                          <p:val>
                                            <p:strVal val="ppt_x-.3"/>
                                          </p:val>
                                        </p:tav>
                                      </p:tavLst>
                                    </p:anim>
                                    <p:anim calcmode="lin" valueType="num">
                                      <p:cBhvr>
                                        <p:cTn id="173" dur="500"/>
                                        <p:tgtEl>
                                          <p:spTgt spid="29"/>
                                        </p:tgtEl>
                                        <p:attrNameLst>
                                          <p:attrName>ppt_y</p:attrName>
                                        </p:attrNameLst>
                                      </p:cBhvr>
                                      <p:tavLst>
                                        <p:tav tm="0">
                                          <p:val>
                                            <p:strVal val="ppt_y"/>
                                          </p:val>
                                        </p:tav>
                                        <p:tav tm="100000">
                                          <p:val>
                                            <p:strVal val="ppt_y"/>
                                          </p:val>
                                        </p:tav>
                                      </p:tavLst>
                                    </p:anim>
                                    <p:set>
                                      <p:cBhvr>
                                        <p:cTn id="174" dur="1" fill="hold">
                                          <p:stCondLst>
                                            <p:cond delay="499"/>
                                          </p:stCondLst>
                                        </p:cTn>
                                        <p:tgtEl>
                                          <p:spTgt spid="2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30" presetClass="entr" presetSubtype="0" fill="hold" nodeType="click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fade">
                                      <p:cBhvr>
                                        <p:cTn id="179" dur="800" decel="100000"/>
                                        <p:tgtEl>
                                          <p:spTgt spid="39"/>
                                        </p:tgtEl>
                                      </p:cBhvr>
                                    </p:animEffect>
                                    <p:anim calcmode="lin" valueType="num">
                                      <p:cBhvr>
                                        <p:cTn id="180" dur="800" decel="100000" fill="hold"/>
                                        <p:tgtEl>
                                          <p:spTgt spid="39"/>
                                        </p:tgtEl>
                                        <p:attrNameLst>
                                          <p:attrName>style.rotation</p:attrName>
                                        </p:attrNameLst>
                                      </p:cBhvr>
                                      <p:tavLst>
                                        <p:tav tm="0">
                                          <p:val>
                                            <p:fltVal val="-90"/>
                                          </p:val>
                                        </p:tav>
                                        <p:tav tm="100000">
                                          <p:val>
                                            <p:fltVal val="0"/>
                                          </p:val>
                                        </p:tav>
                                      </p:tavLst>
                                    </p:anim>
                                    <p:anim calcmode="lin" valueType="num">
                                      <p:cBhvr>
                                        <p:cTn id="181" dur="800" decel="100000" fill="hold"/>
                                        <p:tgtEl>
                                          <p:spTgt spid="39"/>
                                        </p:tgtEl>
                                        <p:attrNameLst>
                                          <p:attrName>ppt_x</p:attrName>
                                        </p:attrNameLst>
                                      </p:cBhvr>
                                      <p:tavLst>
                                        <p:tav tm="0">
                                          <p:val>
                                            <p:strVal val="#ppt_x+0.4"/>
                                          </p:val>
                                        </p:tav>
                                        <p:tav tm="100000">
                                          <p:val>
                                            <p:strVal val="#ppt_x-0.05"/>
                                          </p:val>
                                        </p:tav>
                                      </p:tavLst>
                                    </p:anim>
                                    <p:anim calcmode="lin" valueType="num">
                                      <p:cBhvr>
                                        <p:cTn id="182" dur="800" decel="100000" fill="hold"/>
                                        <p:tgtEl>
                                          <p:spTgt spid="39"/>
                                        </p:tgtEl>
                                        <p:attrNameLst>
                                          <p:attrName>ppt_y</p:attrName>
                                        </p:attrNameLst>
                                      </p:cBhvr>
                                      <p:tavLst>
                                        <p:tav tm="0">
                                          <p:val>
                                            <p:strVal val="#ppt_y-0.4"/>
                                          </p:val>
                                        </p:tav>
                                        <p:tav tm="100000">
                                          <p:val>
                                            <p:strVal val="#ppt_y+0.1"/>
                                          </p:val>
                                        </p:tav>
                                      </p:tavLst>
                                    </p:anim>
                                    <p:anim calcmode="lin" valueType="num">
                                      <p:cBhvr>
                                        <p:cTn id="183"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84"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39" presetClass="entr" presetSubtype="0" accel="100000" fill="hold" grpId="2" nodeType="clickEffect">
                                  <p:stCondLst>
                                    <p:cond delay="0"/>
                                  </p:stCondLst>
                                  <p:iterate type="lt">
                                    <p:tmPct val="0"/>
                                  </p:iterate>
                                  <p:childTnLst>
                                    <p:set>
                                      <p:cBhvr>
                                        <p:cTn id="188" dur="1" fill="hold">
                                          <p:stCondLst>
                                            <p:cond delay="0"/>
                                          </p:stCondLst>
                                        </p:cTn>
                                        <p:tgtEl>
                                          <p:spTgt spid="3"/>
                                        </p:tgtEl>
                                        <p:attrNameLst>
                                          <p:attrName>style.visibility</p:attrName>
                                        </p:attrNameLst>
                                      </p:cBhvr>
                                      <p:to>
                                        <p:strVal val="visible"/>
                                      </p:to>
                                    </p:set>
                                    <p:anim calcmode="lin" valueType="num">
                                      <p:cBhvr>
                                        <p:cTn id="189"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90"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91"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92" dur="500" fill="hold"/>
                                        <p:tgtEl>
                                          <p:spTgt spid="3"/>
                                        </p:tgtEl>
                                        <p:attrNameLst>
                                          <p:attrName>ppt_y</p:attrName>
                                        </p:attrNameLst>
                                      </p:cBhvr>
                                      <p:tavLst>
                                        <p:tav tm="0">
                                          <p:val>
                                            <p:strVal val="#ppt_y"/>
                                          </p:val>
                                        </p:tav>
                                        <p:tav tm="100000">
                                          <p:val>
                                            <p:strVal val="#ppt_y"/>
                                          </p:val>
                                        </p:tav>
                                      </p:tavLst>
                                    </p:anim>
                                  </p:childTnLst>
                                </p:cTn>
                              </p:par>
                              <p:par>
                                <p:cTn id="193" presetID="39" presetClass="entr" presetSubtype="0" accel="100000" fill="hold" nodeType="withEffect">
                                  <p:stCondLst>
                                    <p:cond delay="0"/>
                                  </p:stCondLst>
                                  <p:iterate type="lt">
                                    <p:tmPct val="0"/>
                                  </p:iterate>
                                  <p:childTnLst>
                                    <p:set>
                                      <p:cBhvr>
                                        <p:cTn id="194" dur="1" fill="hold">
                                          <p:stCondLst>
                                            <p:cond delay="0"/>
                                          </p:stCondLst>
                                        </p:cTn>
                                        <p:tgtEl>
                                          <p:spTgt spid="7"/>
                                        </p:tgtEl>
                                        <p:attrNameLst>
                                          <p:attrName>style.visibility</p:attrName>
                                        </p:attrNameLst>
                                      </p:cBhvr>
                                      <p:to>
                                        <p:strVal val="visible"/>
                                      </p:to>
                                    </p:set>
                                    <p:anim calcmode="lin" valueType="num">
                                      <p:cBhvr>
                                        <p:cTn id="19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9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9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98" dur="500" fill="hold"/>
                                        <p:tgtEl>
                                          <p:spTgt spid="7"/>
                                        </p:tgtEl>
                                        <p:attrNameLst>
                                          <p:attrName>ppt_y</p:attrName>
                                        </p:attrNameLst>
                                      </p:cBhvr>
                                      <p:tavLst>
                                        <p:tav tm="0">
                                          <p:val>
                                            <p:strVal val="#ppt_y"/>
                                          </p:val>
                                        </p:tav>
                                        <p:tav tm="100000">
                                          <p:val>
                                            <p:strVal val="#ppt_y"/>
                                          </p:val>
                                        </p:tav>
                                      </p:tavLst>
                                    </p:anim>
                                  </p:childTnLst>
                                </p:cTn>
                              </p:par>
                              <p:par>
                                <p:cTn id="199" presetID="39" presetClass="entr" presetSubtype="0" accel="100000" fill="hold" nodeType="withEffect">
                                  <p:stCondLst>
                                    <p:cond delay="0"/>
                                  </p:stCondLst>
                                  <p:iterate type="lt">
                                    <p:tmPct val="0"/>
                                  </p:iterate>
                                  <p:childTnLst>
                                    <p:set>
                                      <p:cBhvr>
                                        <p:cTn id="200" dur="1" fill="hold">
                                          <p:stCondLst>
                                            <p:cond delay="0"/>
                                          </p:stCondLst>
                                        </p:cTn>
                                        <p:tgtEl>
                                          <p:spTgt spid="8"/>
                                        </p:tgtEl>
                                        <p:attrNameLst>
                                          <p:attrName>style.visibility</p:attrName>
                                        </p:attrNameLst>
                                      </p:cBhvr>
                                      <p:to>
                                        <p:strVal val="visible"/>
                                      </p:to>
                                    </p:set>
                                    <p:anim calcmode="lin" valueType="num">
                                      <p:cBhvr>
                                        <p:cTn id="20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0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0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04" dur="500" fill="hold"/>
                                        <p:tgtEl>
                                          <p:spTgt spid="8"/>
                                        </p:tgtEl>
                                        <p:attrNameLst>
                                          <p:attrName>ppt_y</p:attrName>
                                        </p:attrNameLst>
                                      </p:cBhvr>
                                      <p:tavLst>
                                        <p:tav tm="0">
                                          <p:val>
                                            <p:strVal val="#ppt_y"/>
                                          </p:val>
                                        </p:tav>
                                        <p:tav tm="100000">
                                          <p:val>
                                            <p:strVal val="#ppt_y"/>
                                          </p:val>
                                        </p:tav>
                                      </p:tavLst>
                                    </p:anim>
                                  </p:childTnLst>
                                </p:cTn>
                              </p:par>
                              <p:par>
                                <p:cTn id="205" presetID="39" presetClass="entr" presetSubtype="0" accel="100000" fill="hold" grpId="2" nodeType="withEffect">
                                  <p:stCondLst>
                                    <p:cond delay="0"/>
                                  </p:stCondLst>
                                  <p:iterate type="lt">
                                    <p:tmPct val="0"/>
                                  </p:iterate>
                                  <p:childTnLst>
                                    <p:set>
                                      <p:cBhvr>
                                        <p:cTn id="206" dur="1" fill="hold">
                                          <p:stCondLst>
                                            <p:cond delay="0"/>
                                          </p:stCondLst>
                                        </p:cTn>
                                        <p:tgtEl>
                                          <p:spTgt spid="12"/>
                                        </p:tgtEl>
                                        <p:attrNameLst>
                                          <p:attrName>style.visibility</p:attrName>
                                        </p:attrNameLst>
                                      </p:cBhvr>
                                      <p:to>
                                        <p:strVal val="visible"/>
                                      </p:to>
                                    </p:set>
                                    <p:anim calcmode="lin" valueType="num">
                                      <p:cBhvr>
                                        <p:cTn id="20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0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0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10" dur="500" fill="hold"/>
                                        <p:tgtEl>
                                          <p:spTgt spid="12"/>
                                        </p:tgtEl>
                                        <p:attrNameLst>
                                          <p:attrName>ppt_y</p:attrName>
                                        </p:attrNameLst>
                                      </p:cBhvr>
                                      <p:tavLst>
                                        <p:tav tm="0">
                                          <p:val>
                                            <p:strVal val="#ppt_y"/>
                                          </p:val>
                                        </p:tav>
                                        <p:tav tm="100000">
                                          <p:val>
                                            <p:strVal val="#ppt_y"/>
                                          </p:val>
                                        </p:tav>
                                      </p:tavLst>
                                    </p:anim>
                                  </p:childTnLst>
                                </p:cTn>
                              </p:par>
                              <p:par>
                                <p:cTn id="211" presetID="39" presetClass="entr" presetSubtype="0" accel="100000" fill="hold" grpId="2" nodeType="withEffect">
                                  <p:stCondLst>
                                    <p:cond delay="0"/>
                                  </p:stCondLst>
                                  <p:childTnLst>
                                    <p:set>
                                      <p:cBhvr>
                                        <p:cTn id="212" dur="1" fill="hold">
                                          <p:stCondLst>
                                            <p:cond delay="0"/>
                                          </p:stCondLst>
                                        </p:cTn>
                                        <p:tgtEl>
                                          <p:spTgt spid="13"/>
                                        </p:tgtEl>
                                        <p:attrNameLst>
                                          <p:attrName>style.visibility</p:attrName>
                                        </p:attrNameLst>
                                      </p:cBhvr>
                                      <p:to>
                                        <p:strVal val="visible"/>
                                      </p:to>
                                    </p:set>
                                    <p:anim calcmode="lin" valueType="num">
                                      <p:cBhvr>
                                        <p:cTn id="21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1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1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16" dur="500" fill="hold"/>
                                        <p:tgtEl>
                                          <p:spTgt spid="13"/>
                                        </p:tgtEl>
                                        <p:attrNameLst>
                                          <p:attrName>ppt_y</p:attrName>
                                        </p:attrNameLst>
                                      </p:cBhvr>
                                      <p:tavLst>
                                        <p:tav tm="0">
                                          <p:val>
                                            <p:strVal val="#ppt_y"/>
                                          </p:val>
                                        </p:tav>
                                        <p:tav tm="100000">
                                          <p:val>
                                            <p:strVal val="#ppt_y"/>
                                          </p:val>
                                        </p:tav>
                                      </p:tavLst>
                                    </p:anim>
                                  </p:childTnLst>
                                </p:cTn>
                              </p:par>
                              <p:par>
                                <p:cTn id="217" presetID="39" presetClass="entr" presetSubtype="0" accel="100000" fill="hold" grpId="2" nodeType="withEffect">
                                  <p:stCondLst>
                                    <p:cond delay="0"/>
                                  </p:stCondLst>
                                  <p:childTnLst>
                                    <p:set>
                                      <p:cBhvr>
                                        <p:cTn id="218" dur="1" fill="hold">
                                          <p:stCondLst>
                                            <p:cond delay="0"/>
                                          </p:stCondLst>
                                        </p:cTn>
                                        <p:tgtEl>
                                          <p:spTgt spid="14"/>
                                        </p:tgtEl>
                                        <p:attrNameLst>
                                          <p:attrName>style.visibility</p:attrName>
                                        </p:attrNameLst>
                                      </p:cBhvr>
                                      <p:to>
                                        <p:strVal val="visible"/>
                                      </p:to>
                                    </p:set>
                                    <p:anim calcmode="lin" valueType="num">
                                      <p:cBhvr>
                                        <p:cTn id="21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2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2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22" dur="500" fill="hold"/>
                                        <p:tgtEl>
                                          <p:spTgt spid="14"/>
                                        </p:tgtEl>
                                        <p:attrNameLst>
                                          <p:attrName>ppt_y</p:attrName>
                                        </p:attrNameLst>
                                      </p:cBhvr>
                                      <p:tavLst>
                                        <p:tav tm="0">
                                          <p:val>
                                            <p:strVal val="#ppt_y"/>
                                          </p:val>
                                        </p:tav>
                                        <p:tav tm="100000">
                                          <p:val>
                                            <p:strVal val="#ppt_y"/>
                                          </p:val>
                                        </p:tav>
                                      </p:tavLst>
                                    </p:anim>
                                  </p:childTnLst>
                                </p:cTn>
                              </p:par>
                              <p:par>
                                <p:cTn id="223" presetID="39" presetClass="entr" presetSubtype="0" accel="100000" fill="hold" nodeType="withEffect">
                                  <p:stCondLst>
                                    <p:cond delay="0"/>
                                  </p:stCondLst>
                                  <p:childTnLst>
                                    <p:set>
                                      <p:cBhvr>
                                        <p:cTn id="224" dur="1" fill="hold">
                                          <p:stCondLst>
                                            <p:cond delay="0"/>
                                          </p:stCondLst>
                                        </p:cTn>
                                        <p:tgtEl>
                                          <p:spTgt spid="16"/>
                                        </p:tgtEl>
                                        <p:attrNameLst>
                                          <p:attrName>style.visibility</p:attrName>
                                        </p:attrNameLst>
                                      </p:cBhvr>
                                      <p:to>
                                        <p:strVal val="visible"/>
                                      </p:to>
                                    </p:set>
                                    <p:anim calcmode="lin" valueType="num">
                                      <p:cBhvr>
                                        <p:cTn id="225"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26"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27"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28" dur="500" fill="hold"/>
                                        <p:tgtEl>
                                          <p:spTgt spid="16"/>
                                        </p:tgtEl>
                                        <p:attrNameLst>
                                          <p:attrName>ppt_y</p:attrName>
                                        </p:attrNameLst>
                                      </p:cBhvr>
                                      <p:tavLst>
                                        <p:tav tm="0">
                                          <p:val>
                                            <p:strVal val="#ppt_y"/>
                                          </p:val>
                                        </p:tav>
                                        <p:tav tm="100000">
                                          <p:val>
                                            <p:strVal val="#ppt_y"/>
                                          </p:val>
                                        </p:tav>
                                      </p:tavLst>
                                    </p:anim>
                                  </p:childTnLst>
                                </p:cTn>
                              </p:par>
                              <p:par>
                                <p:cTn id="229" presetID="39" presetClass="entr" presetSubtype="0" accel="100000" fill="hold" grpId="2" nodeType="withEffect">
                                  <p:stCondLst>
                                    <p:cond delay="0"/>
                                  </p:stCondLst>
                                  <p:childTnLst>
                                    <p:set>
                                      <p:cBhvr>
                                        <p:cTn id="230" dur="1" fill="hold">
                                          <p:stCondLst>
                                            <p:cond delay="0"/>
                                          </p:stCondLst>
                                        </p:cTn>
                                        <p:tgtEl>
                                          <p:spTgt spid="20"/>
                                        </p:tgtEl>
                                        <p:attrNameLst>
                                          <p:attrName>style.visibility</p:attrName>
                                        </p:attrNameLst>
                                      </p:cBhvr>
                                      <p:to>
                                        <p:strVal val="visible"/>
                                      </p:to>
                                    </p:set>
                                    <p:anim calcmode="lin" valueType="num">
                                      <p:cBhvr>
                                        <p:cTn id="231"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32"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33"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2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30" presetClass="entr" presetSubtype="0" fill="hold" nodeType="clickEffect">
                                  <p:stCondLst>
                                    <p:cond delay="0"/>
                                  </p:stCondLst>
                                  <p:childTnLst>
                                    <p:set>
                                      <p:cBhvr>
                                        <p:cTn id="238" dur="1" fill="hold">
                                          <p:stCondLst>
                                            <p:cond delay="0"/>
                                          </p:stCondLst>
                                        </p:cTn>
                                        <p:tgtEl>
                                          <p:spTgt spid="40"/>
                                        </p:tgtEl>
                                        <p:attrNameLst>
                                          <p:attrName>style.visibility</p:attrName>
                                        </p:attrNameLst>
                                      </p:cBhvr>
                                      <p:to>
                                        <p:strVal val="visible"/>
                                      </p:to>
                                    </p:set>
                                    <p:animEffect transition="in" filter="fade">
                                      <p:cBhvr>
                                        <p:cTn id="239" dur="800" decel="100000"/>
                                        <p:tgtEl>
                                          <p:spTgt spid="40"/>
                                        </p:tgtEl>
                                      </p:cBhvr>
                                    </p:animEffect>
                                    <p:anim calcmode="lin" valueType="num">
                                      <p:cBhvr>
                                        <p:cTn id="240" dur="800" decel="100000" fill="hold"/>
                                        <p:tgtEl>
                                          <p:spTgt spid="40"/>
                                        </p:tgtEl>
                                        <p:attrNameLst>
                                          <p:attrName>style.rotation</p:attrName>
                                        </p:attrNameLst>
                                      </p:cBhvr>
                                      <p:tavLst>
                                        <p:tav tm="0">
                                          <p:val>
                                            <p:fltVal val="-90"/>
                                          </p:val>
                                        </p:tav>
                                        <p:tav tm="100000">
                                          <p:val>
                                            <p:fltVal val="0"/>
                                          </p:val>
                                        </p:tav>
                                      </p:tavLst>
                                    </p:anim>
                                    <p:anim calcmode="lin" valueType="num">
                                      <p:cBhvr>
                                        <p:cTn id="241" dur="800" decel="100000" fill="hold"/>
                                        <p:tgtEl>
                                          <p:spTgt spid="40"/>
                                        </p:tgtEl>
                                        <p:attrNameLst>
                                          <p:attrName>ppt_x</p:attrName>
                                        </p:attrNameLst>
                                      </p:cBhvr>
                                      <p:tavLst>
                                        <p:tav tm="0">
                                          <p:val>
                                            <p:strVal val="#ppt_x+0.4"/>
                                          </p:val>
                                        </p:tav>
                                        <p:tav tm="100000">
                                          <p:val>
                                            <p:strVal val="#ppt_x-0.05"/>
                                          </p:val>
                                        </p:tav>
                                      </p:tavLst>
                                    </p:anim>
                                    <p:anim calcmode="lin" valueType="num">
                                      <p:cBhvr>
                                        <p:cTn id="242" dur="800" decel="100000" fill="hold"/>
                                        <p:tgtEl>
                                          <p:spTgt spid="40"/>
                                        </p:tgtEl>
                                        <p:attrNameLst>
                                          <p:attrName>ppt_y</p:attrName>
                                        </p:attrNameLst>
                                      </p:cBhvr>
                                      <p:tavLst>
                                        <p:tav tm="0">
                                          <p:val>
                                            <p:strVal val="#ppt_y-0.4"/>
                                          </p:val>
                                        </p:tav>
                                        <p:tav tm="100000">
                                          <p:val>
                                            <p:strVal val="#ppt_y+0.1"/>
                                          </p:val>
                                        </p:tav>
                                      </p:tavLst>
                                    </p:anim>
                                    <p:anim calcmode="lin" valueType="num">
                                      <p:cBhvr>
                                        <p:cTn id="24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4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30" presetClass="entr" presetSubtype="0" fill="hold" nodeType="clickEffect">
                                  <p:stCondLst>
                                    <p:cond delay="0"/>
                                  </p:stCondLst>
                                  <p:childTnLst>
                                    <p:set>
                                      <p:cBhvr>
                                        <p:cTn id="248" dur="1" fill="hold">
                                          <p:stCondLst>
                                            <p:cond delay="0"/>
                                          </p:stCondLst>
                                        </p:cTn>
                                        <p:tgtEl>
                                          <p:spTgt spid="41"/>
                                        </p:tgtEl>
                                        <p:attrNameLst>
                                          <p:attrName>style.visibility</p:attrName>
                                        </p:attrNameLst>
                                      </p:cBhvr>
                                      <p:to>
                                        <p:strVal val="visible"/>
                                      </p:to>
                                    </p:set>
                                    <p:animEffect transition="in" filter="fade">
                                      <p:cBhvr>
                                        <p:cTn id="249" dur="800" decel="100000"/>
                                        <p:tgtEl>
                                          <p:spTgt spid="41"/>
                                        </p:tgtEl>
                                      </p:cBhvr>
                                    </p:animEffect>
                                    <p:anim calcmode="lin" valueType="num">
                                      <p:cBhvr>
                                        <p:cTn id="250" dur="800" decel="100000" fill="hold"/>
                                        <p:tgtEl>
                                          <p:spTgt spid="41"/>
                                        </p:tgtEl>
                                        <p:attrNameLst>
                                          <p:attrName>style.rotation</p:attrName>
                                        </p:attrNameLst>
                                      </p:cBhvr>
                                      <p:tavLst>
                                        <p:tav tm="0">
                                          <p:val>
                                            <p:fltVal val="-90"/>
                                          </p:val>
                                        </p:tav>
                                        <p:tav tm="100000">
                                          <p:val>
                                            <p:fltVal val="0"/>
                                          </p:val>
                                        </p:tav>
                                      </p:tavLst>
                                    </p:anim>
                                    <p:anim calcmode="lin" valueType="num">
                                      <p:cBhvr>
                                        <p:cTn id="251" dur="800" decel="100000" fill="hold"/>
                                        <p:tgtEl>
                                          <p:spTgt spid="41"/>
                                        </p:tgtEl>
                                        <p:attrNameLst>
                                          <p:attrName>ppt_x</p:attrName>
                                        </p:attrNameLst>
                                      </p:cBhvr>
                                      <p:tavLst>
                                        <p:tav tm="0">
                                          <p:val>
                                            <p:strVal val="#ppt_x+0.4"/>
                                          </p:val>
                                        </p:tav>
                                        <p:tav tm="100000">
                                          <p:val>
                                            <p:strVal val="#ppt_x-0.05"/>
                                          </p:val>
                                        </p:tav>
                                      </p:tavLst>
                                    </p:anim>
                                    <p:anim calcmode="lin" valueType="num">
                                      <p:cBhvr>
                                        <p:cTn id="252" dur="800" decel="100000" fill="hold"/>
                                        <p:tgtEl>
                                          <p:spTgt spid="41"/>
                                        </p:tgtEl>
                                        <p:attrNameLst>
                                          <p:attrName>ppt_y</p:attrName>
                                        </p:attrNameLst>
                                      </p:cBhvr>
                                      <p:tavLst>
                                        <p:tav tm="0">
                                          <p:val>
                                            <p:strVal val="#ppt_y-0.4"/>
                                          </p:val>
                                        </p:tav>
                                        <p:tav tm="100000">
                                          <p:val>
                                            <p:strVal val="#ppt_y+0.1"/>
                                          </p:val>
                                        </p:tav>
                                      </p:tavLst>
                                    </p:anim>
                                    <p:anim calcmode="lin" valueType="num">
                                      <p:cBhvr>
                                        <p:cTn id="253"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54"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2" grpId="0" animBg="1"/>
      <p:bldP spid="12" grpId="1" animBg="1"/>
      <p:bldP spid="12" grpId="2" animBg="1"/>
      <p:bldP spid="13" grpId="0" animBg="1"/>
      <p:bldP spid="13" grpId="1" animBg="1"/>
      <p:bldP spid="13" grpId="2" animBg="1"/>
      <p:bldP spid="14" grpId="0" animBg="1"/>
      <p:bldP spid="14" grpId="1" animBg="1"/>
      <p:bldP spid="14" grpId="2" animBg="1"/>
      <p:bldP spid="20" grpId="0" animBg="1"/>
      <p:bldP spid="20" grpId="1" animBg="1"/>
      <p:bldP spid="20" grpId="2" animBg="1"/>
      <p:bldP spid="21" grpId="0" animBg="1"/>
      <p:bldP spid="2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815</TotalTime>
  <Words>1472</Words>
  <Application>Microsoft Office PowerPoint</Application>
  <PresentationFormat>Presentación en pantalla (4:3)</PresentationFormat>
  <Paragraphs>115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Concurrencia</vt:lpstr>
      <vt:lpstr>Presentación realizada por los Alumnos: Nieto Barcenas Carlos Jair  Rosete Marín Juan David Grado: 3ro         Grupo: «D» Turno: Matutino</vt:lpstr>
      <vt:lpstr>Propósito</vt:lpstr>
      <vt:lpstr>      ¿Qué es la WEBNODE?</vt:lpstr>
      <vt:lpstr>¿Cómo se crea esta pagina web?</vt:lpstr>
      <vt:lpstr>Diapositiva 5</vt:lpstr>
      <vt:lpstr>Diapositiva 6</vt:lpstr>
      <vt:lpstr>Diapositiva 7</vt:lpstr>
      <vt:lpstr>Diapositiva 8</vt:lpstr>
      <vt:lpstr>Diapositiva 9</vt:lpstr>
      <vt:lpstr>Diapositiva 10</vt:lpstr>
      <vt:lpstr>Diapositiva 11</vt:lpstr>
      <vt:lpstr>Diapositiva 12</vt:lpstr>
      <vt:lpstr>Pestaña: DISEÑA Y ADMINISTRA BASE DE DATOS AVANZADO</vt:lpstr>
      <vt:lpstr>              Conclusión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WEBNODE</dc:title>
  <dc:creator>MAQUESH 9</dc:creator>
  <cp:lastModifiedBy>EQUIPO12</cp:lastModifiedBy>
  <cp:revision>70</cp:revision>
  <dcterms:created xsi:type="dcterms:W3CDTF">2014-11-19T20:28:01Z</dcterms:created>
  <dcterms:modified xsi:type="dcterms:W3CDTF">2014-11-21T16:31:26Z</dcterms:modified>
</cp:coreProperties>
</file>